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7" r:id="rId3"/>
    <p:sldId id="257" r:id="rId4"/>
    <p:sldId id="270" r:id="rId5"/>
    <p:sldId id="258" r:id="rId6"/>
    <p:sldId id="271" r:id="rId7"/>
    <p:sldId id="272" r:id="rId8"/>
    <p:sldId id="273" r:id="rId9"/>
    <p:sldId id="274" r:id="rId10"/>
    <p:sldId id="259" r:id="rId11"/>
    <p:sldId id="279" r:id="rId12"/>
    <p:sldId id="281" r:id="rId13"/>
    <p:sldId id="275" r:id="rId14"/>
    <p:sldId id="277" r:id="rId15"/>
    <p:sldId id="280" r:id="rId16"/>
    <p:sldId id="282" r:id="rId17"/>
    <p:sldId id="261" r:id="rId18"/>
    <p:sldId id="283" r:id="rId19"/>
    <p:sldId id="284" r:id="rId20"/>
    <p:sldId id="264" r:id="rId21"/>
    <p:sldId id="285" r:id="rId22"/>
    <p:sldId id="28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3C14-5E46-4317-804F-DDCDDB4474C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E844-1543-48D2-8C09-61EF83046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3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E844-1543-48D2-8C09-61EF830465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3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E844-1543-48D2-8C09-61EF830465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0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6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81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06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77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7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70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978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5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6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0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9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3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1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2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4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CF6224-07B3-425E-88A6-468D809D3FE2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D5CE26-7CAA-4D0A-9916-BFE46BABE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0897" y="439387"/>
            <a:ext cx="8494816" cy="9150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конференция работников муниципальных образовательных организаций Артемовского городского округа «Управление качеством образовательного процесса муниципальной образовательной организации»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3372" y="2426381"/>
            <a:ext cx="9144000" cy="1655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площадка-студия «Внедрение примерной программы воспитания в образовательной организации»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«Классное руководство»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8305" y="4595751"/>
            <a:ext cx="450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Модератор: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Радунцева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Аркадьевна, директор МАОУ «СОШ № 8»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5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931" y="2888479"/>
            <a:ext cx="10018713" cy="1102407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4548" y="4775566"/>
            <a:ext cx="242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обучающиеся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4404" y="4825913"/>
            <a:ext cx="192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03962" y="4767414"/>
            <a:ext cx="391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1563" y="4825303"/>
            <a:ext cx="161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3193824" y="4018374"/>
            <a:ext cx="586580" cy="35585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544768" y="4098538"/>
            <a:ext cx="628629" cy="5513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752991" y="4196303"/>
            <a:ext cx="191050" cy="4978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877486" y="4173677"/>
            <a:ext cx="311760" cy="5937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Ольга Сергеевна\Desktop\Ходырева О.С\ФОТО\шап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54" y="247828"/>
            <a:ext cx="9177839" cy="22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0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для август конференции 2020\6 А победители литературной игры С книжных страниц в ки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1" y="3631963"/>
            <a:ext cx="5204390" cy="322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для август конференции 2020\DSCN3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34" y="-123279"/>
            <a:ext cx="5329725" cy="37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для август конференции 2020\IMG_20190131_144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1" y="0"/>
            <a:ext cx="5116084" cy="350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фото для август конференции 2020\лес ру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23" y="3732374"/>
            <a:ext cx="5389546" cy="30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54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для август конференции 2020\IMG_20160509_134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-1"/>
            <a:ext cx="5657316" cy="34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для август конференции 2020\IMG_20190509_111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68" y="0"/>
            <a:ext cx="5546220" cy="34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192.168.0.2\школьная сеть\для сайта 315\Покровская О.С\Размещено\День солидарности\IMG-20190903-WA002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8" y="3520866"/>
            <a:ext cx="5674408" cy="34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192.168.0.2\школьная сеть\для сайта 315\Покровская О.С\Размещено\День солидарности\Главн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68" y="3525410"/>
            <a:ext cx="5546220" cy="33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\\192.168.0.2\школьная сеть\для сайта 315\Покровская О.С\Танковый корпус\4 бл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418"/>
            <a:ext cx="12288852" cy="69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 Сергеевн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96" y="794758"/>
            <a:ext cx="6169979" cy="55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16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08" y="4138180"/>
            <a:ext cx="4835236" cy="2719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529840"/>
            <a:ext cx="9522673" cy="37686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работа </a:t>
            </a:r>
            <a:endParaRPr lang="ru-RU" sz="5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, помощь в выборе программ внеурочной деятельности, контроль посещаемости учреждений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образования, заполнение индивидуальных 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карт развития обучающихся с ОВЗ, индивидуальные планы работы с детьми группы риска, посещение семей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учеников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9" y="4137423"/>
            <a:ext cx="2396836" cy="27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9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фото для август конференции 2020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1" y="136733"/>
            <a:ext cx="5143500" cy="67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для август конференции 2020\IMG_20180524_171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58" y="905855"/>
            <a:ext cx="6053270" cy="50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0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фото для август конференции 2020\IMG-20180908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" y="0"/>
            <a:ext cx="5559561" cy="35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 Сергеевна\Downloads\IMG-20200826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29" y="84168"/>
            <a:ext cx="5422516" cy="34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0.2\школьная сеть\для сайта 315\Покровская О.С\Соколы\_MG_4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29" y="3596054"/>
            <a:ext cx="5422516" cy="32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Ольга Сергеевна\Desktop\Ходырева О.С\ФОТО\сайт\20171121_144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" y="3596054"/>
            <a:ext cx="5559561" cy="32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1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92.168.0.2\школьная сеть\для сайта 315\Покровская О.С\КОРОНАВИРУС 2\3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93" y="2934145"/>
            <a:ext cx="5574322" cy="38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2\школьная сеть\для сайта 315\Покровская О.С\КОРОНАВИРУС 2\7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92" y="10345"/>
            <a:ext cx="5574323" cy="27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фото для август конференции 2020\IMG_20181102_104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8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" y="0"/>
            <a:ext cx="5636482" cy="67889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28" y="0"/>
            <a:ext cx="6457772" cy="67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2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Ольга Сергеевна\Desktop\Рисунок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5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2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26" y="351088"/>
            <a:ext cx="6382853" cy="6171719"/>
          </a:xfrm>
        </p:spPr>
      </p:pic>
      <p:pic>
        <p:nvPicPr>
          <p:cNvPr id="14338" name="Picture 2" descr="C:\Users\Ольга Сергеевна\Desktop\Ходырева О.С\ФОТО\точка роста квадрокопт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7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80865" y="222191"/>
            <a:ext cx="10018713" cy="6665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Мониторинг активности классных руководителей за 1 четверть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91" y="991915"/>
            <a:ext cx="9446761" cy="58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8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Ольга Сергеевна\Desktop\Рисунок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5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02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33" y="0"/>
            <a:ext cx="12328733" cy="69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559" y="1435694"/>
            <a:ext cx="8847554" cy="46403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Здоровья, удачи, благополучия!</a:t>
            </a:r>
            <a:endParaRPr lang="ru-RU" sz="6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4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494" y="113231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программа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316" y="1555335"/>
            <a:ext cx="10018713" cy="85457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как субъект воспитания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9517" y="2763843"/>
            <a:ext cx="10272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защитная,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развивающая,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посредническая (в разрешении конфликтов)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7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24740"/>
            <a:ext cx="10018713" cy="95712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273323"/>
            <a:ext cx="10018713" cy="520438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Конституция РФ;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Федеральный закон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29 декабря 2012 г. № 273 ФЗ «Об образовании в Российской Федерации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«Стратегия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развития воспитания в Российской Федерации на период до 2025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утвержденная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распоряжением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Правительства Российской Федерации от 29 мая 2015 г. N 996-р 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России от 3 февраля 2006 года № 21 «Об утверждении методических рекомендаций об осуществлении функций классного руководителя педагогическими работниками государственных общеобразовательных учреждений субъектов Российской Федерации и муниципальных общеобразовательных учреждений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профессиональный стандарт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«Педагог (педагогическая деятельность в сфере дошкольного, начального общего, основного общего, среднего общего образования) (воспитатель, учитель)»,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утвержденный Приказом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Минтруда России от 18.10.2013 N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544н;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«СОШ № 8»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8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323" y="299103"/>
            <a:ext cx="9368848" cy="2427005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РФ от 12 мая 2020 г. N ВБ-1011/08 «О методических рекомендациях» по организации работы педагогических работников, осуществляющих классное руководство в общеобразовательных организациях, в целях реализации стратегии развития воспитания в Российской Федерации на период до 2025 года, утвержденной распоряжением Правительства Российской Федерации от 29.05.2015 № 996-р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2821" y="3621279"/>
            <a:ext cx="6928969" cy="107677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Должностная инструкция классного руководителя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льга Сергеевна\Desktop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68" y="2503916"/>
            <a:ext cx="3004949" cy="42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26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235" y="335422"/>
            <a:ext cx="10648060" cy="1752599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деятельности классного руководителя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9936" y="1820254"/>
            <a:ext cx="10018713" cy="323031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создание условий для самоопределения, социализации и развития личности в соответствии с семейными и общественными духовно-нравственными и социокультурными ценностями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86" y="4353266"/>
            <a:ext cx="3195408" cy="25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30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61316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воспитательной работы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546789"/>
            <a:ext cx="10018713" cy="4244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	Титульный лист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	Нормативные основы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	ФИО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руководителя, № телефона, адрес эл. почты, ссылка на страницу в социальной сети (в контакте, одноклассники).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	Анализ воспитательной работы 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учебный год.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5.	Цели и задачи организации воспитательной работы в классе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учебном году.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451" y="4982198"/>
            <a:ext cx="1765215" cy="138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99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0307" y="2187722"/>
            <a:ext cx="10018713" cy="46061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6.	Характеристика класса:</a:t>
            </a:r>
          </a:p>
          <a:p>
            <a:pPr marL="0" indent="0"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Данные об обучающихся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учащихся класса с адресами 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телефонами (таблица).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Учет общественных поручений, участие 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мероприятиях (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таблица).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Учет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занятий учащихся в творческих объединениях, секциях,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факультативах (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таблица).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 здоровье учащихся. Сведения о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питании (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таблица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7.	Социальный паспорт (по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форме)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8.	Информация о детях «Группы риска».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9.    Индивидуальная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работа с детьми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(группы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риска, одаренными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>
              <a:buAutoNum type="arabicPeriod" startAt="9"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36711" y="838200"/>
            <a:ext cx="10018713" cy="61316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воспитательной работы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911" y="5310722"/>
            <a:ext cx="17684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24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8852" y="1726961"/>
            <a:ext cx="10018713" cy="45371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активности обучающихся в социальных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сетях (таблица).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11. Календарное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планирование проведения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мероприятий (таблица).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12. План мероприятий по профессиональной ориентации (таблица).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13. Работа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родителями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(темы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родительских собраний 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учебный год, состав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классного родительского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комитета, план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работы родительского комитета на учебный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год, участие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родителей в жизни класса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школы).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14. Инструктажи.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40" y="686053"/>
            <a:ext cx="100234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91" y="5114169"/>
            <a:ext cx="17684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6572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373</TotalTime>
  <Words>413</Words>
  <Application>Microsoft Office PowerPoint</Application>
  <PresentationFormat>Произвольный</PresentationFormat>
  <Paragraphs>57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Параллакс</vt:lpstr>
      <vt:lpstr>Педагогическая конференция работников муниципальных образовательных организаций Артемовского городского округа «Управление качеством образовательного процесса муниципальной образовательной организации»</vt:lpstr>
      <vt:lpstr>Презентация PowerPoint</vt:lpstr>
      <vt:lpstr>Примерная программа воспитания </vt:lpstr>
      <vt:lpstr>Нормативно-правовые документы</vt:lpstr>
      <vt:lpstr>Письмо Министерства просвещения РФ от 12 мая 2020 г. N ВБ-1011/08 «О методических рекомендациях» по организации работы педагогических работников, осуществляющих классное руководство в общеобразовательных организациях, в целях реализации стратегии развития воспитания в Российской Федерации на период до 2025 года, утвержденной распоряжением Правительства Российской Федерации от 29.05.2015 № 996-р</vt:lpstr>
      <vt:lpstr>Цель деятельности классного руководителя </vt:lpstr>
      <vt:lpstr>План воспитательной работы</vt:lpstr>
      <vt:lpstr>Презентация PowerPoint</vt:lpstr>
      <vt:lpstr>Презентация PowerPoint</vt:lpstr>
      <vt:lpstr>классный руководитель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активности классных руководителей за 1 четверть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конф</dc:title>
  <dc:creator>Betty</dc:creator>
  <cp:lastModifiedBy>Директор</cp:lastModifiedBy>
  <cp:revision>32</cp:revision>
  <dcterms:created xsi:type="dcterms:W3CDTF">2020-08-24T09:27:36Z</dcterms:created>
  <dcterms:modified xsi:type="dcterms:W3CDTF">2020-08-27T12:08:16Z</dcterms:modified>
</cp:coreProperties>
</file>