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60" r:id="rId1"/>
  </p:sldMasterIdLst>
  <p:notesMasterIdLst>
    <p:notesMasterId r:id="rId14"/>
  </p:notesMasterIdLst>
  <p:handoutMasterIdLst>
    <p:handoutMasterId r:id="rId15"/>
  </p:handoutMasterIdLst>
  <p:sldIdLst>
    <p:sldId id="311" r:id="rId2"/>
    <p:sldId id="257" r:id="rId3"/>
    <p:sldId id="256" r:id="rId4"/>
    <p:sldId id="258" r:id="rId5"/>
    <p:sldId id="303" r:id="rId6"/>
    <p:sldId id="268" r:id="rId7"/>
    <p:sldId id="305" r:id="rId8"/>
    <p:sldId id="313" r:id="rId9"/>
    <p:sldId id="309" r:id="rId10"/>
    <p:sldId id="312" r:id="rId11"/>
    <p:sldId id="308" r:id="rId12"/>
    <p:sldId id="298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23698-B022-41B6-BF3C-DC9ACBBCFF52}" type="doc">
      <dgm:prSet loTypeId="urn:microsoft.com/office/officeart/2005/8/layout/default#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CB28E3-CF2F-4C2E-850C-9A5A7507A3E0}">
      <dgm:prSet phldrT="[Текст]"/>
      <dgm:spPr/>
      <dgm:t>
        <a:bodyPr/>
        <a:lstStyle/>
        <a:p>
          <a:r>
            <a:rPr lang="ru-RU" sz="3600" dirty="0" smtClean="0"/>
            <a:t>Тренинг</a:t>
          </a:r>
          <a:endParaRPr lang="ru-RU" sz="3600" dirty="0">
            <a:solidFill>
              <a:srgbClr val="010000"/>
            </a:solidFill>
            <a:latin typeface="Corbel"/>
          </a:endParaRPr>
        </a:p>
      </dgm:t>
    </dgm:pt>
    <dgm:pt modelId="{32487923-74DE-4CE8-AA1B-928C2099AF69}" type="parTrans" cxnId="{8DAF1560-DF0A-4D19-8CB6-9B6AABC373B9}">
      <dgm:prSet/>
      <dgm:spPr/>
      <dgm:t>
        <a:bodyPr/>
        <a:lstStyle/>
        <a:p>
          <a:endParaRPr lang="ru-RU"/>
        </a:p>
      </dgm:t>
    </dgm:pt>
    <dgm:pt modelId="{BBA5A1C2-04BD-4F3E-AF06-083CF34D7810}" type="sibTrans" cxnId="{8DAF1560-DF0A-4D19-8CB6-9B6AABC373B9}">
      <dgm:prSet/>
      <dgm:spPr/>
      <dgm:t>
        <a:bodyPr/>
        <a:lstStyle/>
        <a:p>
          <a:endParaRPr lang="ru-RU"/>
        </a:p>
      </dgm:t>
    </dgm:pt>
    <dgm:pt modelId="{24C49EE4-AC9D-4623-A3E9-6A21BA9E90EE}">
      <dgm:prSet phldrT="[Текст]"/>
      <dgm:spPr/>
      <dgm:t>
        <a:bodyPr/>
        <a:lstStyle/>
        <a:p>
          <a:r>
            <a:rPr lang="ru-RU" sz="3600" dirty="0" smtClean="0"/>
            <a:t>Мастерство</a:t>
          </a:r>
          <a:endParaRPr lang="ru-RU" sz="3600" dirty="0"/>
        </a:p>
      </dgm:t>
    </dgm:pt>
    <dgm:pt modelId="{A07C0DE2-5284-413F-B0C3-5AC06813EFE6}" type="parTrans" cxnId="{D5AAEDB9-C77C-40BF-B173-618ECD6A229C}">
      <dgm:prSet/>
      <dgm:spPr/>
      <dgm:t>
        <a:bodyPr/>
        <a:lstStyle/>
        <a:p>
          <a:endParaRPr lang="ru-RU"/>
        </a:p>
      </dgm:t>
    </dgm:pt>
    <dgm:pt modelId="{2A063911-F6D3-4A69-8947-F9F05A91CDCD}" type="sibTrans" cxnId="{D5AAEDB9-C77C-40BF-B173-618ECD6A229C}">
      <dgm:prSet/>
      <dgm:spPr/>
      <dgm:t>
        <a:bodyPr/>
        <a:lstStyle/>
        <a:p>
          <a:endParaRPr lang="ru-RU"/>
        </a:p>
      </dgm:t>
    </dgm:pt>
    <dgm:pt modelId="{4B4190A1-5E8B-4D1B-810C-700ECABD85D2}">
      <dgm:prSet phldrT="[Текст]"/>
      <dgm:spPr/>
      <dgm:t>
        <a:bodyPr/>
        <a:lstStyle/>
        <a:p>
          <a:r>
            <a:rPr lang="ru-RU" sz="3600" dirty="0" smtClean="0"/>
            <a:t>Технологии</a:t>
          </a:r>
          <a:endParaRPr lang="ru-RU" sz="3600" dirty="0"/>
        </a:p>
      </dgm:t>
    </dgm:pt>
    <dgm:pt modelId="{2DDA1D60-BC84-40A9-92A6-16C50649F36E}" type="parTrans" cxnId="{66AE1EB4-6C50-479B-8D0D-74568F2F19AA}">
      <dgm:prSet/>
      <dgm:spPr/>
      <dgm:t>
        <a:bodyPr/>
        <a:lstStyle/>
        <a:p>
          <a:endParaRPr lang="ru-RU"/>
        </a:p>
      </dgm:t>
    </dgm:pt>
    <dgm:pt modelId="{6DA7FCFF-9C45-4042-B02B-E77CC9387F09}" type="sibTrans" cxnId="{66AE1EB4-6C50-479B-8D0D-74568F2F19AA}">
      <dgm:prSet/>
      <dgm:spPr/>
      <dgm:t>
        <a:bodyPr/>
        <a:lstStyle/>
        <a:p>
          <a:endParaRPr lang="ru-RU"/>
        </a:p>
      </dgm:t>
    </dgm:pt>
    <dgm:pt modelId="{17C13683-8E42-4565-AB65-B7DC83E50D97}">
      <dgm:prSet phldrT="[Текст]"/>
      <dgm:spPr/>
      <dgm:t>
        <a:bodyPr/>
        <a:lstStyle/>
        <a:p>
          <a:r>
            <a:rPr lang="ru-RU" sz="3600" dirty="0" smtClean="0"/>
            <a:t>Опыт</a:t>
          </a:r>
          <a:endParaRPr lang="ru-RU" sz="3600" dirty="0"/>
        </a:p>
      </dgm:t>
    </dgm:pt>
    <dgm:pt modelId="{5C55A6B8-797E-4749-A078-F1EC5027B04A}" type="parTrans" cxnId="{8EDE9B24-7509-4FD9-BF4B-DB3CD40C1C8B}">
      <dgm:prSet/>
      <dgm:spPr/>
      <dgm:t>
        <a:bodyPr/>
        <a:lstStyle/>
        <a:p>
          <a:endParaRPr lang="ru-RU"/>
        </a:p>
      </dgm:t>
    </dgm:pt>
    <dgm:pt modelId="{CB8A3EFF-B2D2-4B96-9DCC-EC5CF18B59B4}" type="sibTrans" cxnId="{8EDE9B24-7509-4FD9-BF4B-DB3CD40C1C8B}">
      <dgm:prSet/>
      <dgm:spPr/>
      <dgm:t>
        <a:bodyPr/>
        <a:lstStyle/>
        <a:p>
          <a:endParaRPr lang="ru-RU"/>
        </a:p>
      </dgm:t>
    </dgm:pt>
    <dgm:pt modelId="{3FA0FE1B-003C-4DD8-A225-D1470C2FF83E}">
      <dgm:prSet phldrT="[Текст]"/>
      <dgm:spPr/>
      <dgm:t>
        <a:bodyPr/>
        <a:lstStyle/>
        <a:p>
          <a:r>
            <a:rPr lang="ru-RU" sz="3600" dirty="0" smtClean="0"/>
            <a:t>Передача знаний</a:t>
          </a:r>
          <a:endParaRPr lang="ru-RU" sz="3600" dirty="0"/>
        </a:p>
      </dgm:t>
    </dgm:pt>
    <dgm:pt modelId="{55107818-A4F4-46A9-BB09-A818AF09FBDF}" type="parTrans" cxnId="{AC796B38-4B42-496B-8AAC-6D06A75BC7E5}">
      <dgm:prSet/>
      <dgm:spPr/>
      <dgm:t>
        <a:bodyPr/>
        <a:lstStyle/>
        <a:p>
          <a:endParaRPr lang="ru-RU"/>
        </a:p>
      </dgm:t>
    </dgm:pt>
    <dgm:pt modelId="{08435612-E253-452B-BCC5-457548F13693}" type="sibTrans" cxnId="{AC796B38-4B42-496B-8AAC-6D06A75BC7E5}">
      <dgm:prSet/>
      <dgm:spPr/>
      <dgm:t>
        <a:bodyPr/>
        <a:lstStyle/>
        <a:p>
          <a:endParaRPr lang="ru-RU"/>
        </a:p>
      </dgm:t>
    </dgm:pt>
    <dgm:pt modelId="{B9C27409-04A4-4D52-B182-FE51BDF37C3E}">
      <dgm:prSet phldrT="[Текст]"/>
      <dgm:spPr/>
      <dgm:t>
        <a:bodyPr/>
        <a:lstStyle/>
        <a:p>
          <a:r>
            <a:rPr lang="ru-RU" sz="3600" dirty="0" smtClean="0"/>
            <a:t>Обучение</a:t>
          </a:r>
          <a:endParaRPr lang="ru-RU" sz="3600" dirty="0"/>
        </a:p>
      </dgm:t>
    </dgm:pt>
    <dgm:pt modelId="{00543647-477E-4CA0-A4BB-A09BD102D2FA}" type="parTrans" cxnId="{FD04C957-3034-48AC-B3C5-696F4B3E0EE4}">
      <dgm:prSet/>
      <dgm:spPr/>
      <dgm:t>
        <a:bodyPr/>
        <a:lstStyle/>
        <a:p>
          <a:endParaRPr lang="ru-RU"/>
        </a:p>
      </dgm:t>
    </dgm:pt>
    <dgm:pt modelId="{0B287D30-6801-4EAC-A777-3B2304A3299B}" type="sibTrans" cxnId="{FD04C957-3034-48AC-B3C5-696F4B3E0EE4}">
      <dgm:prSet/>
      <dgm:spPr/>
      <dgm:t>
        <a:bodyPr/>
        <a:lstStyle/>
        <a:p>
          <a:endParaRPr lang="ru-RU"/>
        </a:p>
      </dgm:t>
    </dgm:pt>
    <dgm:pt modelId="{7E0AC486-BD29-44C7-B63E-A3344850399E}" type="pres">
      <dgm:prSet presAssocID="{5C823698-B022-41B6-BF3C-DC9ACBBCFF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583AD0-2773-4025-B1EA-AA20A0033A79}" type="pres">
      <dgm:prSet presAssocID="{F3CB28E3-CF2F-4C2E-850C-9A5A7507A3E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4BF4B-C2F1-4E76-BC28-2749FD45303F}" type="pres">
      <dgm:prSet presAssocID="{BBA5A1C2-04BD-4F3E-AF06-083CF34D7810}" presName="sibTrans" presStyleCnt="0"/>
      <dgm:spPr/>
    </dgm:pt>
    <dgm:pt modelId="{F9AADF66-D75C-476A-B001-DD30E7C8F81E}" type="pres">
      <dgm:prSet presAssocID="{3FA0FE1B-003C-4DD8-A225-D1470C2FF83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D8525-8ABB-4EB1-B000-DBA5CF3CCAB5}" type="pres">
      <dgm:prSet presAssocID="{08435612-E253-452B-BCC5-457548F13693}" presName="sibTrans" presStyleCnt="0"/>
      <dgm:spPr/>
    </dgm:pt>
    <dgm:pt modelId="{6CB5A54A-B5D1-4C8B-90A6-1D5E922E639E}" type="pres">
      <dgm:prSet presAssocID="{17C13683-8E42-4565-AB65-B7DC83E50D9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F216B-1F6E-4125-9CB2-C42079021DAD}" type="pres">
      <dgm:prSet presAssocID="{CB8A3EFF-B2D2-4B96-9DCC-EC5CF18B59B4}" presName="sibTrans" presStyleCnt="0"/>
      <dgm:spPr/>
    </dgm:pt>
    <dgm:pt modelId="{D6894F16-546C-438F-B972-6E1AC755A673}" type="pres">
      <dgm:prSet presAssocID="{B9C27409-04A4-4D52-B182-FE51BDF37C3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666BF-283F-4BC4-A18F-CDE1DC4B47B5}" type="pres">
      <dgm:prSet presAssocID="{0B287D30-6801-4EAC-A777-3B2304A3299B}" presName="sibTrans" presStyleCnt="0"/>
      <dgm:spPr/>
    </dgm:pt>
    <dgm:pt modelId="{CEBB3E39-7F02-4256-93C2-EA19C135952F}" type="pres">
      <dgm:prSet presAssocID="{24C49EE4-AC9D-4623-A3E9-6A21BA9E90E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61889-3C48-4818-9AF4-EED9BA221514}" type="pres">
      <dgm:prSet presAssocID="{2A063911-F6D3-4A69-8947-F9F05A91CDCD}" presName="sibTrans" presStyleCnt="0"/>
      <dgm:spPr/>
    </dgm:pt>
    <dgm:pt modelId="{35FE8BB7-A0EF-48D2-9224-410E8599359F}" type="pres">
      <dgm:prSet presAssocID="{4B4190A1-5E8B-4D1B-810C-700ECABD85D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E1EB4-6C50-479B-8D0D-74568F2F19AA}" srcId="{5C823698-B022-41B6-BF3C-DC9ACBBCFF52}" destId="{4B4190A1-5E8B-4D1B-810C-700ECABD85D2}" srcOrd="5" destOrd="0" parTransId="{2DDA1D60-BC84-40A9-92A6-16C50649F36E}" sibTransId="{6DA7FCFF-9C45-4042-B02B-E77CC9387F09}"/>
    <dgm:cxn modelId="{270A4D2A-0E65-4968-920A-9541508DBFE5}" type="presOf" srcId="{24C49EE4-AC9D-4623-A3E9-6A21BA9E90EE}" destId="{CEBB3E39-7F02-4256-93C2-EA19C135952F}" srcOrd="0" destOrd="0" presId="urn:microsoft.com/office/officeart/2005/8/layout/default#1"/>
    <dgm:cxn modelId="{153544B5-8852-4818-8696-2A5DEB114D21}" type="presOf" srcId="{4B4190A1-5E8B-4D1B-810C-700ECABD85D2}" destId="{35FE8BB7-A0EF-48D2-9224-410E8599359F}" srcOrd="0" destOrd="0" presId="urn:microsoft.com/office/officeart/2005/8/layout/default#1"/>
    <dgm:cxn modelId="{C292954A-0B8C-415F-BC1F-F2CE4E7D706E}" type="presOf" srcId="{3FA0FE1B-003C-4DD8-A225-D1470C2FF83E}" destId="{F9AADF66-D75C-476A-B001-DD30E7C8F81E}" srcOrd="0" destOrd="0" presId="urn:microsoft.com/office/officeart/2005/8/layout/default#1"/>
    <dgm:cxn modelId="{8DAF1560-DF0A-4D19-8CB6-9B6AABC373B9}" srcId="{5C823698-B022-41B6-BF3C-DC9ACBBCFF52}" destId="{F3CB28E3-CF2F-4C2E-850C-9A5A7507A3E0}" srcOrd="0" destOrd="0" parTransId="{32487923-74DE-4CE8-AA1B-928C2099AF69}" sibTransId="{BBA5A1C2-04BD-4F3E-AF06-083CF34D7810}"/>
    <dgm:cxn modelId="{AE4554BA-F3CA-4BBA-A533-6C2570CFCBAD}" type="presOf" srcId="{5C823698-B022-41B6-BF3C-DC9ACBBCFF52}" destId="{7E0AC486-BD29-44C7-B63E-A3344850399E}" srcOrd="0" destOrd="0" presId="urn:microsoft.com/office/officeart/2005/8/layout/default#1"/>
    <dgm:cxn modelId="{D5AAEDB9-C77C-40BF-B173-618ECD6A229C}" srcId="{5C823698-B022-41B6-BF3C-DC9ACBBCFF52}" destId="{24C49EE4-AC9D-4623-A3E9-6A21BA9E90EE}" srcOrd="4" destOrd="0" parTransId="{A07C0DE2-5284-413F-B0C3-5AC06813EFE6}" sibTransId="{2A063911-F6D3-4A69-8947-F9F05A91CDCD}"/>
    <dgm:cxn modelId="{0657B6AE-855F-4E8E-815D-17A0FF380372}" type="presOf" srcId="{F3CB28E3-CF2F-4C2E-850C-9A5A7507A3E0}" destId="{86583AD0-2773-4025-B1EA-AA20A0033A79}" srcOrd="0" destOrd="0" presId="urn:microsoft.com/office/officeart/2005/8/layout/default#1"/>
    <dgm:cxn modelId="{AC796B38-4B42-496B-8AAC-6D06A75BC7E5}" srcId="{5C823698-B022-41B6-BF3C-DC9ACBBCFF52}" destId="{3FA0FE1B-003C-4DD8-A225-D1470C2FF83E}" srcOrd="1" destOrd="0" parTransId="{55107818-A4F4-46A9-BB09-A818AF09FBDF}" sibTransId="{08435612-E253-452B-BCC5-457548F13693}"/>
    <dgm:cxn modelId="{0F82319C-B03C-4D77-98E2-8CE705A4D758}" type="presOf" srcId="{B9C27409-04A4-4D52-B182-FE51BDF37C3E}" destId="{D6894F16-546C-438F-B972-6E1AC755A673}" srcOrd="0" destOrd="0" presId="urn:microsoft.com/office/officeart/2005/8/layout/default#1"/>
    <dgm:cxn modelId="{741D610B-0ADF-4791-85CA-0E8DDAB40273}" type="presOf" srcId="{17C13683-8E42-4565-AB65-B7DC83E50D97}" destId="{6CB5A54A-B5D1-4C8B-90A6-1D5E922E639E}" srcOrd="0" destOrd="0" presId="urn:microsoft.com/office/officeart/2005/8/layout/default#1"/>
    <dgm:cxn modelId="{8EDE9B24-7509-4FD9-BF4B-DB3CD40C1C8B}" srcId="{5C823698-B022-41B6-BF3C-DC9ACBBCFF52}" destId="{17C13683-8E42-4565-AB65-B7DC83E50D97}" srcOrd="2" destOrd="0" parTransId="{5C55A6B8-797E-4749-A078-F1EC5027B04A}" sibTransId="{CB8A3EFF-B2D2-4B96-9DCC-EC5CF18B59B4}"/>
    <dgm:cxn modelId="{FD04C957-3034-48AC-B3C5-696F4B3E0EE4}" srcId="{5C823698-B022-41B6-BF3C-DC9ACBBCFF52}" destId="{B9C27409-04A4-4D52-B182-FE51BDF37C3E}" srcOrd="3" destOrd="0" parTransId="{00543647-477E-4CA0-A4BB-A09BD102D2FA}" sibTransId="{0B287D30-6801-4EAC-A777-3B2304A3299B}"/>
    <dgm:cxn modelId="{F4A50D9E-AEC6-43A4-B898-1C9F40F31EA0}" type="presParOf" srcId="{7E0AC486-BD29-44C7-B63E-A3344850399E}" destId="{86583AD0-2773-4025-B1EA-AA20A0033A79}" srcOrd="0" destOrd="0" presId="urn:microsoft.com/office/officeart/2005/8/layout/default#1"/>
    <dgm:cxn modelId="{FEE8B850-1CDE-4811-B474-917B73D87185}" type="presParOf" srcId="{7E0AC486-BD29-44C7-B63E-A3344850399E}" destId="{B5E4BF4B-C2F1-4E76-BC28-2749FD45303F}" srcOrd="1" destOrd="0" presId="urn:microsoft.com/office/officeart/2005/8/layout/default#1"/>
    <dgm:cxn modelId="{3AF0C296-6202-408F-B1AA-75A81FC18971}" type="presParOf" srcId="{7E0AC486-BD29-44C7-B63E-A3344850399E}" destId="{F9AADF66-D75C-476A-B001-DD30E7C8F81E}" srcOrd="2" destOrd="0" presId="urn:microsoft.com/office/officeart/2005/8/layout/default#1"/>
    <dgm:cxn modelId="{3C289CF2-C382-49A3-B8A4-3F71282366A9}" type="presParOf" srcId="{7E0AC486-BD29-44C7-B63E-A3344850399E}" destId="{5ECD8525-8ABB-4EB1-B000-DBA5CF3CCAB5}" srcOrd="3" destOrd="0" presId="urn:microsoft.com/office/officeart/2005/8/layout/default#1"/>
    <dgm:cxn modelId="{7FBC703B-4993-4CF2-A1F4-2509AE9429A2}" type="presParOf" srcId="{7E0AC486-BD29-44C7-B63E-A3344850399E}" destId="{6CB5A54A-B5D1-4C8B-90A6-1D5E922E639E}" srcOrd="4" destOrd="0" presId="urn:microsoft.com/office/officeart/2005/8/layout/default#1"/>
    <dgm:cxn modelId="{2A105B8F-3A9D-463B-A3BB-C3594221CC2F}" type="presParOf" srcId="{7E0AC486-BD29-44C7-B63E-A3344850399E}" destId="{295F216B-1F6E-4125-9CB2-C42079021DAD}" srcOrd="5" destOrd="0" presId="urn:microsoft.com/office/officeart/2005/8/layout/default#1"/>
    <dgm:cxn modelId="{BE60EEFD-254C-4C15-A4A9-7C3861CA259E}" type="presParOf" srcId="{7E0AC486-BD29-44C7-B63E-A3344850399E}" destId="{D6894F16-546C-438F-B972-6E1AC755A673}" srcOrd="6" destOrd="0" presId="urn:microsoft.com/office/officeart/2005/8/layout/default#1"/>
    <dgm:cxn modelId="{29B24976-46D5-4B36-9F43-5BB2A8D8468F}" type="presParOf" srcId="{7E0AC486-BD29-44C7-B63E-A3344850399E}" destId="{6DD666BF-283F-4BC4-A18F-CDE1DC4B47B5}" srcOrd="7" destOrd="0" presId="urn:microsoft.com/office/officeart/2005/8/layout/default#1"/>
    <dgm:cxn modelId="{A1E1A105-6499-415A-B3CE-08FB9BCFBA00}" type="presParOf" srcId="{7E0AC486-BD29-44C7-B63E-A3344850399E}" destId="{CEBB3E39-7F02-4256-93C2-EA19C135952F}" srcOrd="8" destOrd="0" presId="urn:microsoft.com/office/officeart/2005/8/layout/default#1"/>
    <dgm:cxn modelId="{44040BEB-9B74-44EB-BC1A-65CFFF371C01}" type="presParOf" srcId="{7E0AC486-BD29-44C7-B63E-A3344850399E}" destId="{5D661889-3C48-4818-9AF4-EED9BA221514}" srcOrd="9" destOrd="0" presId="urn:microsoft.com/office/officeart/2005/8/layout/default#1"/>
    <dgm:cxn modelId="{9E2A4C7E-722C-4E1B-A027-B4587B99E557}" type="presParOf" srcId="{7E0AC486-BD29-44C7-B63E-A3344850399E}" destId="{35FE8BB7-A0EF-48D2-9224-410E859935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CCDB7-08B7-40C0-8BFA-AD3A7A83E6CD}" type="doc">
      <dgm:prSet loTypeId="urn:microsoft.com/office/officeart/2005/8/layout/vList2" loCatId="list" qsTypeId="urn:microsoft.com/office/officeart/2005/8/quickstyle/simple4" qsCatId="simple" csTypeId="urn:microsoft.com/office/officeart/2005/8/colors/accent1_1" csCatId="accent1" phldr="1"/>
      <dgm:spPr/>
    </dgm:pt>
    <dgm:pt modelId="{7D56EF64-4FEF-4162-A80C-EB4FA184CE3A}">
      <dgm:prSet phldrT="[Текст]"/>
      <dgm:spPr/>
      <dgm:t>
        <a:bodyPr/>
        <a:lstStyle/>
        <a:p>
          <a:r>
            <a:rPr lang="ru-RU" b="1" dirty="0" smtClean="0"/>
            <a:t>Определить проблемы МК</a:t>
          </a:r>
          <a:endParaRPr lang="ru-RU" b="1" dirty="0"/>
        </a:p>
      </dgm:t>
    </dgm:pt>
    <dgm:pt modelId="{3B55553E-4A09-4276-93E5-B6DFA214F980}" type="parTrans" cxnId="{7112ED68-EA4C-48ED-A9BA-CEE8AB13F7AF}">
      <dgm:prSet/>
      <dgm:spPr/>
      <dgm:t>
        <a:bodyPr/>
        <a:lstStyle/>
        <a:p>
          <a:endParaRPr lang="ru-RU"/>
        </a:p>
      </dgm:t>
    </dgm:pt>
    <dgm:pt modelId="{CFD339FD-D56C-4D9E-A510-B1D3BC7B52BF}" type="sibTrans" cxnId="{7112ED68-EA4C-48ED-A9BA-CEE8AB13F7AF}">
      <dgm:prSet/>
      <dgm:spPr/>
      <dgm:t>
        <a:bodyPr/>
        <a:lstStyle/>
        <a:p>
          <a:endParaRPr lang="ru-RU"/>
        </a:p>
      </dgm:t>
    </dgm:pt>
    <dgm:pt modelId="{D23BFF39-F698-4E00-B173-3C4CDD183875}">
      <dgm:prSet phldrT="[Текст]"/>
      <dgm:spPr/>
      <dgm:t>
        <a:bodyPr/>
        <a:lstStyle/>
        <a:p>
          <a:r>
            <a:rPr lang="ru-RU" dirty="0"/>
            <a:t> </a:t>
          </a:r>
          <a:r>
            <a:rPr lang="ru-RU" b="1" dirty="0" smtClean="0"/>
            <a:t>Представить универсальные методы и приемы проведения МК</a:t>
          </a:r>
          <a:endParaRPr lang="ru-RU" b="1" dirty="0"/>
        </a:p>
      </dgm:t>
    </dgm:pt>
    <dgm:pt modelId="{FCD11212-2A24-49C2-A423-A1351579A617}" type="parTrans" cxnId="{F0FD97F4-74A3-49D1-8A6C-F849338B087C}">
      <dgm:prSet/>
      <dgm:spPr/>
      <dgm:t>
        <a:bodyPr/>
        <a:lstStyle/>
        <a:p>
          <a:endParaRPr lang="ru-RU"/>
        </a:p>
      </dgm:t>
    </dgm:pt>
    <dgm:pt modelId="{750AF874-C629-427F-9FC2-3CFC88E1A260}" type="sibTrans" cxnId="{F0FD97F4-74A3-49D1-8A6C-F849338B087C}">
      <dgm:prSet/>
      <dgm:spPr/>
      <dgm:t>
        <a:bodyPr/>
        <a:lstStyle/>
        <a:p>
          <a:endParaRPr lang="ru-RU"/>
        </a:p>
      </dgm:t>
    </dgm:pt>
    <dgm:pt modelId="{7B2E40FE-7211-4F53-B565-AD096725510F}">
      <dgm:prSet phldrT="[Текст]"/>
      <dgm:spPr/>
      <dgm:t>
        <a:bodyPr/>
        <a:lstStyle/>
        <a:p>
          <a:r>
            <a:rPr lang="ru-RU" b="1" dirty="0" smtClean="0"/>
            <a:t>Рассмотреть основные этапы работы над МК</a:t>
          </a:r>
          <a:endParaRPr lang="ru-RU" b="1" dirty="0"/>
        </a:p>
      </dgm:t>
    </dgm:pt>
    <dgm:pt modelId="{E6BA9212-A623-4986-BF27-06886E52C22E}" type="parTrans" cxnId="{596B8C6A-1F28-406B-AA08-3E049BB3CB01}">
      <dgm:prSet/>
      <dgm:spPr/>
      <dgm:t>
        <a:bodyPr/>
        <a:lstStyle/>
        <a:p>
          <a:endParaRPr lang="ru-RU"/>
        </a:p>
      </dgm:t>
    </dgm:pt>
    <dgm:pt modelId="{A62A0ADD-5EDD-4A6F-901C-28030CB8F179}" type="sibTrans" cxnId="{596B8C6A-1F28-406B-AA08-3E049BB3CB01}">
      <dgm:prSet/>
      <dgm:spPr/>
      <dgm:t>
        <a:bodyPr/>
        <a:lstStyle/>
        <a:p>
          <a:endParaRPr lang="ru-RU"/>
        </a:p>
      </dgm:t>
    </dgm:pt>
    <dgm:pt modelId="{2248C13A-CF2B-4FB3-A7E9-CD7DD42D0FE1}" type="pres">
      <dgm:prSet presAssocID="{F5CCCDB7-08B7-40C0-8BFA-AD3A7A83E6CD}" presName="linear" presStyleCnt="0">
        <dgm:presLayoutVars>
          <dgm:animLvl val="lvl"/>
          <dgm:resizeHandles val="exact"/>
        </dgm:presLayoutVars>
      </dgm:prSet>
      <dgm:spPr/>
    </dgm:pt>
    <dgm:pt modelId="{F38BD8D8-B2F9-4FD4-B3FF-5616FC726C03}" type="pres">
      <dgm:prSet presAssocID="{7D56EF64-4FEF-4162-A80C-EB4FA184CE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665D7-5980-42C2-9F94-61B959D22F1A}" type="pres">
      <dgm:prSet presAssocID="{CFD339FD-D56C-4D9E-A510-B1D3BC7B52BF}" presName="spacer" presStyleCnt="0"/>
      <dgm:spPr/>
    </dgm:pt>
    <dgm:pt modelId="{7CFF3E5F-99DF-4CAE-8CB8-B8221D8387A3}" type="pres">
      <dgm:prSet presAssocID="{7B2E40FE-7211-4F53-B565-AD09672551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D811-3451-408C-8A1D-F2E098EFECDD}" type="pres">
      <dgm:prSet presAssocID="{A62A0ADD-5EDD-4A6F-901C-28030CB8F179}" presName="spacer" presStyleCnt="0"/>
      <dgm:spPr/>
    </dgm:pt>
    <dgm:pt modelId="{E7A76AA5-23DC-4D7B-97A4-803EC63AC4E5}" type="pres">
      <dgm:prSet presAssocID="{D23BFF39-F698-4E00-B173-3C4CDD1838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FD97F4-74A3-49D1-8A6C-F849338B087C}" srcId="{F5CCCDB7-08B7-40C0-8BFA-AD3A7A83E6CD}" destId="{D23BFF39-F698-4E00-B173-3C4CDD183875}" srcOrd="2" destOrd="0" parTransId="{FCD11212-2A24-49C2-A423-A1351579A617}" sibTransId="{750AF874-C629-427F-9FC2-3CFC88E1A260}"/>
    <dgm:cxn modelId="{596B8C6A-1F28-406B-AA08-3E049BB3CB01}" srcId="{F5CCCDB7-08B7-40C0-8BFA-AD3A7A83E6CD}" destId="{7B2E40FE-7211-4F53-B565-AD096725510F}" srcOrd="1" destOrd="0" parTransId="{E6BA9212-A623-4986-BF27-06886E52C22E}" sibTransId="{A62A0ADD-5EDD-4A6F-901C-28030CB8F179}"/>
    <dgm:cxn modelId="{7112ED68-EA4C-48ED-A9BA-CEE8AB13F7AF}" srcId="{F5CCCDB7-08B7-40C0-8BFA-AD3A7A83E6CD}" destId="{7D56EF64-4FEF-4162-A80C-EB4FA184CE3A}" srcOrd="0" destOrd="0" parTransId="{3B55553E-4A09-4276-93E5-B6DFA214F980}" sibTransId="{CFD339FD-D56C-4D9E-A510-B1D3BC7B52BF}"/>
    <dgm:cxn modelId="{4D36A0DD-21D6-4950-9957-96A08CED02CA}" type="presOf" srcId="{D23BFF39-F698-4E00-B173-3C4CDD183875}" destId="{E7A76AA5-23DC-4D7B-97A4-803EC63AC4E5}" srcOrd="0" destOrd="0" presId="urn:microsoft.com/office/officeart/2005/8/layout/vList2"/>
    <dgm:cxn modelId="{AED7AA4E-9A6B-4EED-B562-7D737E1724D5}" type="presOf" srcId="{7B2E40FE-7211-4F53-B565-AD096725510F}" destId="{7CFF3E5F-99DF-4CAE-8CB8-B8221D8387A3}" srcOrd="0" destOrd="0" presId="urn:microsoft.com/office/officeart/2005/8/layout/vList2"/>
    <dgm:cxn modelId="{ADE28C70-3495-454D-887B-409C27D1083C}" type="presOf" srcId="{7D56EF64-4FEF-4162-A80C-EB4FA184CE3A}" destId="{F38BD8D8-B2F9-4FD4-B3FF-5616FC726C03}" srcOrd="0" destOrd="0" presId="urn:microsoft.com/office/officeart/2005/8/layout/vList2"/>
    <dgm:cxn modelId="{16F38710-37AC-401C-A5AB-A7A08347A0E8}" type="presOf" srcId="{F5CCCDB7-08B7-40C0-8BFA-AD3A7A83E6CD}" destId="{2248C13A-CF2B-4FB3-A7E9-CD7DD42D0FE1}" srcOrd="0" destOrd="0" presId="urn:microsoft.com/office/officeart/2005/8/layout/vList2"/>
    <dgm:cxn modelId="{31E30EDA-FA98-492F-BCA7-785D422EB541}" type="presParOf" srcId="{2248C13A-CF2B-4FB3-A7E9-CD7DD42D0FE1}" destId="{F38BD8D8-B2F9-4FD4-B3FF-5616FC726C03}" srcOrd="0" destOrd="0" presId="urn:microsoft.com/office/officeart/2005/8/layout/vList2"/>
    <dgm:cxn modelId="{9F64F96E-7AC1-453A-BD50-4E9E38647BB5}" type="presParOf" srcId="{2248C13A-CF2B-4FB3-A7E9-CD7DD42D0FE1}" destId="{978665D7-5980-42C2-9F94-61B959D22F1A}" srcOrd="1" destOrd="0" presId="urn:microsoft.com/office/officeart/2005/8/layout/vList2"/>
    <dgm:cxn modelId="{98BE7810-E36D-4F04-9F32-20ABB6109BE4}" type="presParOf" srcId="{2248C13A-CF2B-4FB3-A7E9-CD7DD42D0FE1}" destId="{7CFF3E5F-99DF-4CAE-8CB8-B8221D8387A3}" srcOrd="2" destOrd="0" presId="urn:microsoft.com/office/officeart/2005/8/layout/vList2"/>
    <dgm:cxn modelId="{B711643A-AF98-4F32-A93F-A44CCA2D8CEC}" type="presParOf" srcId="{2248C13A-CF2B-4FB3-A7E9-CD7DD42D0FE1}" destId="{8AB5D811-3451-408C-8A1D-F2E098EFECDD}" srcOrd="3" destOrd="0" presId="urn:microsoft.com/office/officeart/2005/8/layout/vList2"/>
    <dgm:cxn modelId="{3E3D704F-49E6-414A-B28F-2C71B8BCA613}" type="presParOf" srcId="{2248C13A-CF2B-4FB3-A7E9-CD7DD42D0FE1}" destId="{E7A76AA5-23DC-4D7B-97A4-803EC63AC4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CCDB7-08B7-40C0-8BFA-AD3A7A83E6CD}" type="doc">
      <dgm:prSet loTypeId="urn:microsoft.com/office/officeart/2005/8/layout/vList2" loCatId="list" qsTypeId="urn:microsoft.com/office/officeart/2005/8/quickstyle/simple4" qsCatId="simple" csTypeId="urn:microsoft.com/office/officeart/2005/8/colors/colorful1#1" csCatId="colorful" phldr="1"/>
      <dgm:spPr/>
    </dgm:pt>
    <dgm:pt modelId="{7D56EF64-4FEF-4162-A80C-EB4FA184CE3A}">
      <dgm:prSet phldrT="[Текст]"/>
      <dgm:spPr/>
      <dgm:t>
        <a:bodyPr/>
        <a:lstStyle/>
        <a:p>
          <a:r>
            <a:rPr lang="ru-RU" dirty="0" smtClean="0"/>
            <a:t>Подготовительно-организационный</a:t>
          </a:r>
          <a:endParaRPr lang="ru-RU" dirty="0"/>
        </a:p>
      </dgm:t>
    </dgm:pt>
    <dgm:pt modelId="{3B55553E-4A09-4276-93E5-B6DFA214F980}" type="parTrans" cxnId="{7112ED68-EA4C-48ED-A9BA-CEE8AB13F7AF}">
      <dgm:prSet/>
      <dgm:spPr/>
      <dgm:t>
        <a:bodyPr/>
        <a:lstStyle/>
        <a:p>
          <a:endParaRPr lang="ru-RU"/>
        </a:p>
      </dgm:t>
    </dgm:pt>
    <dgm:pt modelId="{CFD339FD-D56C-4D9E-A510-B1D3BC7B52BF}" type="sibTrans" cxnId="{7112ED68-EA4C-48ED-A9BA-CEE8AB13F7AF}">
      <dgm:prSet/>
      <dgm:spPr/>
      <dgm:t>
        <a:bodyPr/>
        <a:lstStyle/>
        <a:p>
          <a:endParaRPr lang="ru-RU"/>
        </a:p>
      </dgm:t>
    </dgm:pt>
    <dgm:pt modelId="{7B2E40FE-7211-4F53-B565-AD096725510F}">
      <dgm:prSet phldrT="[Текст]"/>
      <dgm:spPr/>
      <dgm:t>
        <a:bodyPr/>
        <a:lstStyle/>
        <a:p>
          <a:r>
            <a:rPr lang="ru-RU" dirty="0" smtClean="0"/>
            <a:t>Проведение МК</a:t>
          </a:r>
        </a:p>
        <a:p>
          <a:endParaRPr lang="ru-RU" dirty="0"/>
        </a:p>
      </dgm:t>
    </dgm:pt>
    <dgm:pt modelId="{E6BA9212-A623-4986-BF27-06886E52C22E}" type="parTrans" cxnId="{596B8C6A-1F28-406B-AA08-3E049BB3CB01}">
      <dgm:prSet/>
      <dgm:spPr/>
      <dgm:t>
        <a:bodyPr/>
        <a:lstStyle/>
        <a:p>
          <a:endParaRPr lang="ru-RU"/>
        </a:p>
      </dgm:t>
    </dgm:pt>
    <dgm:pt modelId="{A62A0ADD-5EDD-4A6F-901C-28030CB8F179}" type="sibTrans" cxnId="{596B8C6A-1F28-406B-AA08-3E049BB3CB01}">
      <dgm:prSet/>
      <dgm:spPr/>
      <dgm:t>
        <a:bodyPr/>
        <a:lstStyle/>
        <a:p>
          <a:endParaRPr lang="ru-RU"/>
        </a:p>
      </dgm:t>
    </dgm:pt>
    <dgm:pt modelId="{2248C13A-CF2B-4FB3-A7E9-CD7DD42D0FE1}" type="pres">
      <dgm:prSet presAssocID="{F5CCCDB7-08B7-40C0-8BFA-AD3A7A83E6CD}" presName="linear" presStyleCnt="0">
        <dgm:presLayoutVars>
          <dgm:animLvl val="lvl"/>
          <dgm:resizeHandles val="exact"/>
        </dgm:presLayoutVars>
      </dgm:prSet>
      <dgm:spPr/>
    </dgm:pt>
    <dgm:pt modelId="{F38BD8D8-B2F9-4FD4-B3FF-5616FC726C03}" type="pres">
      <dgm:prSet presAssocID="{7D56EF64-4FEF-4162-A80C-EB4FA184CE3A}" presName="parentText" presStyleLbl="node1" presStyleIdx="0" presStyleCnt="2" custLinFactY="-279287" custLinFactNeighborX="-3686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665D7-5980-42C2-9F94-61B959D22F1A}" type="pres">
      <dgm:prSet presAssocID="{CFD339FD-D56C-4D9E-A510-B1D3BC7B52BF}" presName="spacer" presStyleCnt="0"/>
      <dgm:spPr/>
    </dgm:pt>
    <dgm:pt modelId="{7CFF3E5F-99DF-4CAE-8CB8-B8221D8387A3}" type="pres">
      <dgm:prSet presAssocID="{7B2E40FE-7211-4F53-B565-AD096725510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B85D1A-CD46-41C6-9336-4E2567167357}" type="presOf" srcId="{F5CCCDB7-08B7-40C0-8BFA-AD3A7A83E6CD}" destId="{2248C13A-CF2B-4FB3-A7E9-CD7DD42D0FE1}" srcOrd="0" destOrd="0" presId="urn:microsoft.com/office/officeart/2005/8/layout/vList2"/>
    <dgm:cxn modelId="{F542892B-B9EA-4734-88A1-86C8DB110A6E}" type="presOf" srcId="{7D56EF64-4FEF-4162-A80C-EB4FA184CE3A}" destId="{F38BD8D8-B2F9-4FD4-B3FF-5616FC726C03}" srcOrd="0" destOrd="0" presId="urn:microsoft.com/office/officeart/2005/8/layout/vList2"/>
    <dgm:cxn modelId="{CC9A05FF-AD66-434D-99E0-2B8C07E5C3C2}" type="presOf" srcId="{7B2E40FE-7211-4F53-B565-AD096725510F}" destId="{7CFF3E5F-99DF-4CAE-8CB8-B8221D8387A3}" srcOrd="0" destOrd="0" presId="urn:microsoft.com/office/officeart/2005/8/layout/vList2"/>
    <dgm:cxn modelId="{596B8C6A-1F28-406B-AA08-3E049BB3CB01}" srcId="{F5CCCDB7-08B7-40C0-8BFA-AD3A7A83E6CD}" destId="{7B2E40FE-7211-4F53-B565-AD096725510F}" srcOrd="1" destOrd="0" parTransId="{E6BA9212-A623-4986-BF27-06886E52C22E}" sibTransId="{A62A0ADD-5EDD-4A6F-901C-28030CB8F179}"/>
    <dgm:cxn modelId="{7112ED68-EA4C-48ED-A9BA-CEE8AB13F7AF}" srcId="{F5CCCDB7-08B7-40C0-8BFA-AD3A7A83E6CD}" destId="{7D56EF64-4FEF-4162-A80C-EB4FA184CE3A}" srcOrd="0" destOrd="0" parTransId="{3B55553E-4A09-4276-93E5-B6DFA214F980}" sibTransId="{CFD339FD-D56C-4D9E-A510-B1D3BC7B52BF}"/>
    <dgm:cxn modelId="{379445A1-D96F-4C2D-9343-E4A1B0378A4C}" type="presParOf" srcId="{2248C13A-CF2B-4FB3-A7E9-CD7DD42D0FE1}" destId="{F38BD8D8-B2F9-4FD4-B3FF-5616FC726C03}" srcOrd="0" destOrd="0" presId="urn:microsoft.com/office/officeart/2005/8/layout/vList2"/>
    <dgm:cxn modelId="{52252036-64BE-4DE7-9CBE-EA90CAC00C2B}" type="presParOf" srcId="{2248C13A-CF2B-4FB3-A7E9-CD7DD42D0FE1}" destId="{978665D7-5980-42C2-9F94-61B959D22F1A}" srcOrd="1" destOrd="0" presId="urn:microsoft.com/office/officeart/2005/8/layout/vList2"/>
    <dgm:cxn modelId="{D5E8AAB9-45A8-4660-AD96-2D41FC5D3575}" type="presParOf" srcId="{2248C13A-CF2B-4FB3-A7E9-CD7DD42D0FE1}" destId="{7CFF3E5F-99DF-4CAE-8CB8-B8221D8387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801008-BE38-4116-BE55-14DB1C4DC65A}" type="doc">
      <dgm:prSet loTypeId="urn:microsoft.com/office/officeart/2005/8/layout/process5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BB97F9-7CD2-4DCB-B29B-BAC1F0A1D90A}">
      <dgm:prSet phldrT="[Текст]"/>
      <dgm:spPr/>
      <dgm:t>
        <a:bodyPr/>
        <a:lstStyle/>
        <a:p>
          <a:r>
            <a:rPr lang="ru-RU" b="1" dirty="0" smtClean="0"/>
            <a:t>Проблема</a:t>
          </a:r>
          <a:endParaRPr lang="ru-RU" b="1" dirty="0"/>
        </a:p>
      </dgm:t>
    </dgm:pt>
    <dgm:pt modelId="{2923620A-213F-4CA1-B13B-8F87823BF9B6}" type="parTrans" cxnId="{71C43540-BF4A-40CA-876C-6496A8124F38}">
      <dgm:prSet/>
      <dgm:spPr/>
      <dgm:t>
        <a:bodyPr/>
        <a:lstStyle/>
        <a:p>
          <a:endParaRPr lang="ru-RU"/>
        </a:p>
      </dgm:t>
    </dgm:pt>
    <dgm:pt modelId="{B16EC1AA-7F1B-4E77-8388-72B406CA9A66}" type="sibTrans" cxnId="{71C43540-BF4A-40CA-876C-6496A8124F38}">
      <dgm:prSet/>
      <dgm:spPr/>
      <dgm:t>
        <a:bodyPr/>
        <a:lstStyle/>
        <a:p>
          <a:endParaRPr lang="ru-RU"/>
        </a:p>
      </dgm:t>
    </dgm:pt>
    <dgm:pt modelId="{0F7FDFB7-FCAB-464D-8E90-3B09D303E28F}">
      <dgm:prSet phldrT="[Текст]"/>
      <dgm:spPr/>
      <dgm:t>
        <a:bodyPr/>
        <a:lstStyle/>
        <a:p>
          <a:r>
            <a:rPr lang="ru-RU" b="1" dirty="0"/>
            <a:t>Цели и задачи </a:t>
          </a:r>
          <a:r>
            <a:rPr lang="ru-RU" b="1" dirty="0" smtClean="0"/>
            <a:t>МК</a:t>
          </a:r>
          <a:r>
            <a:rPr lang="ru-RU" dirty="0"/>
            <a:t> </a:t>
          </a:r>
        </a:p>
      </dgm:t>
    </dgm:pt>
    <dgm:pt modelId="{B99C3422-2F99-4E05-961A-A9049B8473F9}" type="parTrans" cxnId="{A14C8F9C-C8DB-47F4-97A5-D2EB1C52FDE6}">
      <dgm:prSet/>
      <dgm:spPr/>
      <dgm:t>
        <a:bodyPr/>
        <a:lstStyle/>
        <a:p>
          <a:endParaRPr lang="ru-RU"/>
        </a:p>
      </dgm:t>
    </dgm:pt>
    <dgm:pt modelId="{0AB85ECE-E086-49C3-91FD-9EED2FDD95F1}" type="sibTrans" cxnId="{A14C8F9C-C8DB-47F4-97A5-D2EB1C52FDE6}">
      <dgm:prSet/>
      <dgm:spPr/>
      <dgm:t>
        <a:bodyPr/>
        <a:lstStyle/>
        <a:p>
          <a:endParaRPr lang="ru-RU"/>
        </a:p>
      </dgm:t>
    </dgm:pt>
    <dgm:pt modelId="{5F5894BA-880D-49E6-AFD6-068FC708031F}">
      <dgm:prSet phldrT="[Текст]"/>
      <dgm:spPr/>
      <dgm:t>
        <a:bodyPr/>
        <a:lstStyle/>
        <a:p>
          <a:r>
            <a:rPr lang="ru-RU" b="1" dirty="0"/>
            <a:t>Целевая </a:t>
          </a:r>
          <a:r>
            <a:rPr lang="ru-RU" b="1" dirty="0" smtClean="0"/>
            <a:t>аудитория</a:t>
          </a:r>
          <a:endParaRPr lang="ru-RU" dirty="0"/>
        </a:p>
      </dgm:t>
    </dgm:pt>
    <dgm:pt modelId="{64C3D169-7B90-43C2-8744-1158E55E37BF}" type="parTrans" cxnId="{B8CA5777-60F9-4162-A821-4939554DCBCE}">
      <dgm:prSet/>
      <dgm:spPr/>
      <dgm:t>
        <a:bodyPr/>
        <a:lstStyle/>
        <a:p>
          <a:endParaRPr lang="ru-RU"/>
        </a:p>
      </dgm:t>
    </dgm:pt>
    <dgm:pt modelId="{795831C1-1D85-4AEE-AB04-17D1B7358710}" type="sibTrans" cxnId="{B8CA5777-60F9-4162-A821-4939554DCBCE}">
      <dgm:prSet/>
      <dgm:spPr/>
      <dgm:t>
        <a:bodyPr/>
        <a:lstStyle/>
        <a:p>
          <a:endParaRPr lang="ru-RU"/>
        </a:p>
      </dgm:t>
    </dgm:pt>
    <dgm:pt modelId="{46EE3BBD-FBA9-4AC6-B491-2FCD0E5AE4BD}">
      <dgm:prSet phldrT="[Текст]"/>
      <dgm:spPr/>
      <dgm:t>
        <a:bodyPr/>
        <a:lstStyle/>
        <a:p>
          <a:r>
            <a:rPr lang="ru-RU" b="1" dirty="0"/>
            <a:t>Содержание </a:t>
          </a:r>
          <a:r>
            <a:rPr lang="ru-RU" b="1" dirty="0" smtClean="0"/>
            <a:t>МК</a:t>
          </a:r>
          <a:endParaRPr lang="ru-RU" dirty="0"/>
        </a:p>
      </dgm:t>
    </dgm:pt>
    <dgm:pt modelId="{2857F086-EAD0-47CB-B4D8-C37B782033E8}" type="parTrans" cxnId="{9AF764A1-9807-4BAA-844D-94A8B9E217A2}">
      <dgm:prSet/>
      <dgm:spPr/>
      <dgm:t>
        <a:bodyPr/>
        <a:lstStyle/>
        <a:p>
          <a:endParaRPr lang="ru-RU"/>
        </a:p>
      </dgm:t>
    </dgm:pt>
    <dgm:pt modelId="{51AC9439-164A-4416-8187-1033A0E290C4}" type="sibTrans" cxnId="{9AF764A1-9807-4BAA-844D-94A8B9E217A2}">
      <dgm:prSet/>
      <dgm:spPr/>
      <dgm:t>
        <a:bodyPr/>
        <a:lstStyle/>
        <a:p>
          <a:endParaRPr lang="ru-RU"/>
        </a:p>
      </dgm:t>
    </dgm:pt>
    <dgm:pt modelId="{24C2195E-8A9A-414A-8FDA-A130A21DDA94}">
      <dgm:prSet phldrT="[Текст]"/>
      <dgm:spPr/>
      <dgm:t>
        <a:bodyPr/>
        <a:lstStyle/>
        <a:p>
          <a:r>
            <a:rPr lang="ru-RU" b="1" dirty="0"/>
            <a:t>Оценка эффективности </a:t>
          </a:r>
          <a:r>
            <a:rPr lang="ru-RU" b="1" dirty="0" smtClean="0"/>
            <a:t>МК</a:t>
          </a:r>
          <a:endParaRPr lang="ru-RU" dirty="0"/>
        </a:p>
      </dgm:t>
    </dgm:pt>
    <dgm:pt modelId="{C5E6563A-3151-4DA7-B833-A89DF0BB0766}" type="parTrans" cxnId="{4563134F-CCD9-4EA1-A3C1-D19F62DC08A7}">
      <dgm:prSet/>
      <dgm:spPr/>
      <dgm:t>
        <a:bodyPr/>
        <a:lstStyle/>
        <a:p>
          <a:endParaRPr lang="ru-RU"/>
        </a:p>
      </dgm:t>
    </dgm:pt>
    <dgm:pt modelId="{C1E75ED1-598F-4E0D-82F0-BC3F5C345A4B}" type="sibTrans" cxnId="{4563134F-CCD9-4EA1-A3C1-D19F62DC08A7}">
      <dgm:prSet/>
      <dgm:spPr/>
      <dgm:t>
        <a:bodyPr/>
        <a:lstStyle/>
        <a:p>
          <a:endParaRPr lang="ru-RU"/>
        </a:p>
      </dgm:t>
    </dgm:pt>
    <dgm:pt modelId="{0F37C163-36DF-44E8-9650-ED8D5593077F}">
      <dgm:prSet phldrT="[Текст]"/>
      <dgm:spPr/>
      <dgm:t>
        <a:bodyPr/>
        <a:lstStyle/>
        <a:p>
          <a:r>
            <a:rPr lang="ru-RU" b="1" dirty="0"/>
            <a:t>Ожидаемые результаты</a:t>
          </a:r>
        </a:p>
      </dgm:t>
    </dgm:pt>
    <dgm:pt modelId="{C45039BA-F3DF-46E7-A1E9-4FDC195DCD83}" type="parTrans" cxnId="{0F41B531-F735-4048-BD12-B12CD28C2BD3}">
      <dgm:prSet/>
      <dgm:spPr/>
      <dgm:t>
        <a:bodyPr/>
        <a:lstStyle/>
        <a:p>
          <a:endParaRPr lang="ru-RU"/>
        </a:p>
      </dgm:t>
    </dgm:pt>
    <dgm:pt modelId="{AD740CB1-184D-4850-A4E2-C7F305EFD073}" type="sibTrans" cxnId="{0F41B531-F735-4048-BD12-B12CD28C2BD3}">
      <dgm:prSet/>
      <dgm:spPr/>
      <dgm:t>
        <a:bodyPr/>
        <a:lstStyle/>
        <a:p>
          <a:endParaRPr lang="ru-RU"/>
        </a:p>
      </dgm:t>
    </dgm:pt>
    <dgm:pt modelId="{2CB44230-A767-494C-900B-5F2562749617}">
      <dgm:prSet phldrT="[Текст]"/>
      <dgm:spPr/>
      <dgm:t>
        <a:bodyPr/>
        <a:lstStyle/>
        <a:p>
          <a:r>
            <a:rPr lang="ru-RU" b="1" dirty="0"/>
            <a:t>Рабочий план </a:t>
          </a:r>
          <a:r>
            <a:rPr lang="ru-RU" b="1" dirty="0" smtClean="0"/>
            <a:t>организации МК</a:t>
          </a:r>
          <a:r>
            <a:rPr lang="ru-RU" b="1" dirty="0"/>
            <a:t> </a:t>
          </a:r>
        </a:p>
      </dgm:t>
    </dgm:pt>
    <dgm:pt modelId="{BA19F30D-DBED-4B1D-84CF-1E35FCD547EA}" type="parTrans" cxnId="{F17E0197-4440-4D18-98AA-F70066F7968C}">
      <dgm:prSet/>
      <dgm:spPr/>
      <dgm:t>
        <a:bodyPr/>
        <a:lstStyle/>
        <a:p>
          <a:endParaRPr lang="ru-RU"/>
        </a:p>
      </dgm:t>
    </dgm:pt>
    <dgm:pt modelId="{95847977-D8D1-4469-A256-563C01B1B237}" type="sibTrans" cxnId="{F17E0197-4440-4D18-98AA-F70066F7968C}">
      <dgm:prSet/>
      <dgm:spPr/>
      <dgm:t>
        <a:bodyPr/>
        <a:lstStyle/>
        <a:p>
          <a:endParaRPr lang="ru-RU"/>
        </a:p>
      </dgm:t>
    </dgm:pt>
    <dgm:pt modelId="{532CB460-A902-4BAA-BCE9-839A4BB0BACD}">
      <dgm:prSet phldrT="[Текст]"/>
      <dgm:spPr/>
      <dgm:t>
        <a:bodyPr/>
        <a:lstStyle/>
        <a:p>
          <a:r>
            <a:rPr lang="ru-RU" b="1" dirty="0"/>
            <a:t>Ресурсы</a:t>
          </a:r>
          <a:r>
            <a:rPr lang="ru-RU" dirty="0"/>
            <a:t> </a:t>
          </a:r>
        </a:p>
      </dgm:t>
    </dgm:pt>
    <dgm:pt modelId="{665443C1-E788-424F-A847-4E38C7C1B45C}" type="parTrans" cxnId="{07F18000-8268-4312-BE14-B40CF6144BCC}">
      <dgm:prSet/>
      <dgm:spPr/>
      <dgm:t>
        <a:bodyPr/>
        <a:lstStyle/>
        <a:p>
          <a:endParaRPr lang="ru-RU"/>
        </a:p>
      </dgm:t>
    </dgm:pt>
    <dgm:pt modelId="{4DFE6701-B70D-418D-AE01-ABADBDA289F8}" type="sibTrans" cxnId="{07F18000-8268-4312-BE14-B40CF6144BCC}">
      <dgm:prSet/>
      <dgm:spPr/>
      <dgm:t>
        <a:bodyPr/>
        <a:lstStyle/>
        <a:p>
          <a:endParaRPr lang="ru-RU"/>
        </a:p>
      </dgm:t>
    </dgm:pt>
    <dgm:pt modelId="{8EF132BE-D645-4F21-B8E3-AC5050660D3F}">
      <dgm:prSet phldrT="[Текст]"/>
      <dgm:spPr/>
      <dgm:t>
        <a:bodyPr/>
        <a:lstStyle/>
        <a:p>
          <a:r>
            <a:rPr lang="ru-RU" b="1" dirty="0"/>
            <a:t>Оценка рисков реализации </a:t>
          </a:r>
        </a:p>
      </dgm:t>
    </dgm:pt>
    <dgm:pt modelId="{21F171A6-4B2D-4198-9072-BA4D881FC581}" type="parTrans" cxnId="{BA1761DD-84B2-4E44-86BD-820FEA396D64}">
      <dgm:prSet/>
      <dgm:spPr/>
      <dgm:t>
        <a:bodyPr/>
        <a:lstStyle/>
        <a:p>
          <a:endParaRPr lang="ru-RU"/>
        </a:p>
      </dgm:t>
    </dgm:pt>
    <dgm:pt modelId="{EE79ECC3-1568-42E6-9186-2A2590E7EFD1}" type="sibTrans" cxnId="{BA1761DD-84B2-4E44-86BD-820FEA396D64}">
      <dgm:prSet/>
      <dgm:spPr/>
      <dgm:t>
        <a:bodyPr/>
        <a:lstStyle/>
        <a:p>
          <a:endParaRPr lang="ru-RU"/>
        </a:p>
      </dgm:t>
    </dgm:pt>
    <dgm:pt modelId="{BA0AABD8-F019-447E-8224-D2E3267FB182}" type="pres">
      <dgm:prSet presAssocID="{7B801008-BE38-4116-BE55-14DB1C4DC6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586168-0AF8-46AD-A1C3-3B50546BCC35}" type="pres">
      <dgm:prSet presAssocID="{C1BB97F9-7CD2-4DCB-B29B-BAC1F0A1D90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C236D-2816-445C-B807-A7DA214134AB}" type="pres">
      <dgm:prSet presAssocID="{B16EC1AA-7F1B-4E77-8388-72B406CA9A66}" presName="sibTrans" presStyleLbl="sibTrans2D1" presStyleIdx="0" presStyleCnt="8"/>
      <dgm:spPr/>
      <dgm:t>
        <a:bodyPr/>
        <a:lstStyle/>
        <a:p>
          <a:endParaRPr lang="ru-RU"/>
        </a:p>
      </dgm:t>
    </dgm:pt>
    <dgm:pt modelId="{7EF9E574-19B9-4699-9A36-D9E6CCAA8F4B}" type="pres">
      <dgm:prSet presAssocID="{B16EC1AA-7F1B-4E77-8388-72B406CA9A66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FE810CD1-F5AE-48B6-9922-D75D7FE20A61}" type="pres">
      <dgm:prSet presAssocID="{0F7FDFB7-FCAB-464D-8E90-3B09D303E28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1DB09-3C0C-4AD8-AAA0-60821346F050}" type="pres">
      <dgm:prSet presAssocID="{0AB85ECE-E086-49C3-91FD-9EED2FDD95F1}" presName="sibTrans" presStyleLbl="sibTrans2D1" presStyleIdx="1" presStyleCnt="8"/>
      <dgm:spPr/>
      <dgm:t>
        <a:bodyPr/>
        <a:lstStyle/>
        <a:p>
          <a:endParaRPr lang="ru-RU"/>
        </a:p>
      </dgm:t>
    </dgm:pt>
    <dgm:pt modelId="{57D2CDEC-C14A-4C2D-9271-4ED39BE710E0}" type="pres">
      <dgm:prSet presAssocID="{0AB85ECE-E086-49C3-91FD-9EED2FDD95F1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2E5AF6AA-0D25-4B69-9C56-57A2CBDFB23C}" type="pres">
      <dgm:prSet presAssocID="{5F5894BA-880D-49E6-AFD6-068FC708031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E7D92-7A7D-4E83-B9F8-4C8F7736CBB9}" type="pres">
      <dgm:prSet presAssocID="{795831C1-1D85-4AEE-AB04-17D1B7358710}" presName="sibTrans" presStyleLbl="sibTrans2D1" presStyleIdx="2" presStyleCnt="8"/>
      <dgm:spPr/>
      <dgm:t>
        <a:bodyPr/>
        <a:lstStyle/>
        <a:p>
          <a:endParaRPr lang="ru-RU"/>
        </a:p>
      </dgm:t>
    </dgm:pt>
    <dgm:pt modelId="{B57FF4A1-A59A-46D3-B4AF-0E57A30BA5BC}" type="pres">
      <dgm:prSet presAssocID="{795831C1-1D85-4AEE-AB04-17D1B735871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CCE136FD-46D5-4454-91AC-0FBF68E4AFA6}" type="pres">
      <dgm:prSet presAssocID="{46EE3BBD-FBA9-4AC6-B491-2FCD0E5AE4B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8A345-6182-46BB-B249-AD72C7789484}" type="pres">
      <dgm:prSet presAssocID="{51AC9439-164A-4416-8187-1033A0E290C4}" presName="sibTrans" presStyleLbl="sibTrans2D1" presStyleIdx="3" presStyleCnt="8"/>
      <dgm:spPr/>
      <dgm:t>
        <a:bodyPr/>
        <a:lstStyle/>
        <a:p>
          <a:endParaRPr lang="ru-RU"/>
        </a:p>
      </dgm:t>
    </dgm:pt>
    <dgm:pt modelId="{528911F3-C8D9-4202-83C8-CDB7EE4C74F6}" type="pres">
      <dgm:prSet presAssocID="{51AC9439-164A-4416-8187-1033A0E290C4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02E1E2E8-CC87-4ABB-B9F7-8761156B4461}" type="pres">
      <dgm:prSet presAssocID="{2CB44230-A767-494C-900B-5F256274961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AFAB7-FE3A-4BF5-A1E8-BC653590E270}" type="pres">
      <dgm:prSet presAssocID="{95847977-D8D1-4469-A256-563C01B1B237}" presName="sibTrans" presStyleLbl="sibTrans2D1" presStyleIdx="4" presStyleCnt="8"/>
      <dgm:spPr/>
      <dgm:t>
        <a:bodyPr/>
        <a:lstStyle/>
        <a:p>
          <a:endParaRPr lang="ru-RU"/>
        </a:p>
      </dgm:t>
    </dgm:pt>
    <dgm:pt modelId="{E5D32D63-5537-4B70-BEDB-D72110C96CA7}" type="pres">
      <dgm:prSet presAssocID="{95847977-D8D1-4469-A256-563C01B1B237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9EBD2EC0-F20A-4734-B1EB-2F41BC52C1EE}" type="pres">
      <dgm:prSet presAssocID="{532CB460-A902-4BAA-BCE9-839A4BB0BAC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72382-AA09-4D25-A361-1CF00C7C22F6}" type="pres">
      <dgm:prSet presAssocID="{4DFE6701-B70D-418D-AE01-ABADBDA289F8}" presName="sibTrans" presStyleLbl="sibTrans2D1" presStyleIdx="5" presStyleCnt="8"/>
      <dgm:spPr/>
      <dgm:t>
        <a:bodyPr/>
        <a:lstStyle/>
        <a:p>
          <a:endParaRPr lang="ru-RU"/>
        </a:p>
      </dgm:t>
    </dgm:pt>
    <dgm:pt modelId="{BF4DEC76-10FA-4E2B-B34A-D6C5176F3B37}" type="pres">
      <dgm:prSet presAssocID="{4DFE6701-B70D-418D-AE01-ABADBDA289F8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1F94E8AC-C2E4-4A28-82C8-1FAFD83BBC83}" type="pres">
      <dgm:prSet presAssocID="{0F37C163-36DF-44E8-9650-ED8D5593077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B4698-4B17-4556-977F-6958221BB2FD}" type="pres">
      <dgm:prSet presAssocID="{AD740CB1-184D-4850-A4E2-C7F305EFD073}" presName="sibTrans" presStyleLbl="sibTrans2D1" presStyleIdx="6" presStyleCnt="8"/>
      <dgm:spPr/>
      <dgm:t>
        <a:bodyPr/>
        <a:lstStyle/>
        <a:p>
          <a:endParaRPr lang="ru-RU"/>
        </a:p>
      </dgm:t>
    </dgm:pt>
    <dgm:pt modelId="{D08EBC9C-AA80-4D07-A3FB-8846E47BD190}" type="pres">
      <dgm:prSet presAssocID="{AD740CB1-184D-4850-A4E2-C7F305EFD073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57104A41-5618-4D83-B565-33A8BB31A965}" type="pres">
      <dgm:prSet presAssocID="{24C2195E-8A9A-414A-8FDA-A130A21DDA9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65D79-36BD-4D95-A091-B2C22E90ADDD}" type="pres">
      <dgm:prSet presAssocID="{C1E75ED1-598F-4E0D-82F0-BC3F5C345A4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DD615F1C-1C46-4FA3-8C72-FB11C314C58A}" type="pres">
      <dgm:prSet presAssocID="{C1E75ED1-598F-4E0D-82F0-BC3F5C345A4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8EC33F60-C318-47F9-961F-5CC95A47FA77}" type="pres">
      <dgm:prSet presAssocID="{8EF132BE-D645-4F21-B8E3-AC5050660D3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AC5AD-FBC6-437D-B945-DEDC3598389E}" type="presOf" srcId="{B16EC1AA-7F1B-4E77-8388-72B406CA9A66}" destId="{079C236D-2816-445C-B807-A7DA214134AB}" srcOrd="0" destOrd="0" presId="urn:microsoft.com/office/officeart/2005/8/layout/process5"/>
    <dgm:cxn modelId="{CBDFB244-2D84-48DF-989A-69C7D08CAC5D}" type="presOf" srcId="{46EE3BBD-FBA9-4AC6-B491-2FCD0E5AE4BD}" destId="{CCE136FD-46D5-4454-91AC-0FBF68E4AFA6}" srcOrd="0" destOrd="0" presId="urn:microsoft.com/office/officeart/2005/8/layout/process5"/>
    <dgm:cxn modelId="{6A8D1CFA-2820-4FE9-8A5A-0458B047EB73}" type="presOf" srcId="{B16EC1AA-7F1B-4E77-8388-72B406CA9A66}" destId="{7EF9E574-19B9-4699-9A36-D9E6CCAA8F4B}" srcOrd="1" destOrd="0" presId="urn:microsoft.com/office/officeart/2005/8/layout/process5"/>
    <dgm:cxn modelId="{9AF764A1-9807-4BAA-844D-94A8B9E217A2}" srcId="{7B801008-BE38-4116-BE55-14DB1C4DC65A}" destId="{46EE3BBD-FBA9-4AC6-B491-2FCD0E5AE4BD}" srcOrd="3" destOrd="0" parTransId="{2857F086-EAD0-47CB-B4D8-C37B782033E8}" sibTransId="{51AC9439-164A-4416-8187-1033A0E290C4}"/>
    <dgm:cxn modelId="{71091ABB-722B-48F0-A232-7AC0AF4E371B}" type="presOf" srcId="{2CB44230-A767-494C-900B-5F2562749617}" destId="{02E1E2E8-CC87-4ABB-B9F7-8761156B4461}" srcOrd="0" destOrd="0" presId="urn:microsoft.com/office/officeart/2005/8/layout/process5"/>
    <dgm:cxn modelId="{4563134F-CCD9-4EA1-A3C1-D19F62DC08A7}" srcId="{7B801008-BE38-4116-BE55-14DB1C4DC65A}" destId="{24C2195E-8A9A-414A-8FDA-A130A21DDA94}" srcOrd="7" destOrd="0" parTransId="{C5E6563A-3151-4DA7-B833-A89DF0BB0766}" sibTransId="{C1E75ED1-598F-4E0D-82F0-BC3F5C345A4B}"/>
    <dgm:cxn modelId="{9273C5C3-8F0F-4F99-AE2A-ADCADFA10BBD}" type="presOf" srcId="{C1BB97F9-7CD2-4DCB-B29B-BAC1F0A1D90A}" destId="{88586168-0AF8-46AD-A1C3-3B50546BCC35}" srcOrd="0" destOrd="0" presId="urn:microsoft.com/office/officeart/2005/8/layout/process5"/>
    <dgm:cxn modelId="{35FEB68A-E11C-4CF5-B83C-CB6177E8A07F}" type="presOf" srcId="{24C2195E-8A9A-414A-8FDA-A130A21DDA94}" destId="{57104A41-5618-4D83-B565-33A8BB31A965}" srcOrd="0" destOrd="0" presId="urn:microsoft.com/office/officeart/2005/8/layout/process5"/>
    <dgm:cxn modelId="{B8CA5777-60F9-4162-A821-4939554DCBCE}" srcId="{7B801008-BE38-4116-BE55-14DB1C4DC65A}" destId="{5F5894BA-880D-49E6-AFD6-068FC708031F}" srcOrd="2" destOrd="0" parTransId="{64C3D169-7B90-43C2-8744-1158E55E37BF}" sibTransId="{795831C1-1D85-4AEE-AB04-17D1B7358710}"/>
    <dgm:cxn modelId="{68CAD10B-4C61-4881-9AA5-BF9921E9BA0D}" type="presOf" srcId="{532CB460-A902-4BAA-BCE9-839A4BB0BACD}" destId="{9EBD2EC0-F20A-4734-B1EB-2F41BC52C1EE}" srcOrd="0" destOrd="0" presId="urn:microsoft.com/office/officeart/2005/8/layout/process5"/>
    <dgm:cxn modelId="{61A01028-3467-47A3-9DA4-22F79D320CF9}" type="presOf" srcId="{51AC9439-164A-4416-8187-1033A0E290C4}" destId="{2738A345-6182-46BB-B249-AD72C7789484}" srcOrd="0" destOrd="0" presId="urn:microsoft.com/office/officeart/2005/8/layout/process5"/>
    <dgm:cxn modelId="{67D22891-4AF2-4C52-A06E-701B3F42EA49}" type="presOf" srcId="{0AB85ECE-E086-49C3-91FD-9EED2FDD95F1}" destId="{57D2CDEC-C14A-4C2D-9271-4ED39BE710E0}" srcOrd="1" destOrd="0" presId="urn:microsoft.com/office/officeart/2005/8/layout/process5"/>
    <dgm:cxn modelId="{57CF558E-75DD-4305-B243-49E432E0DD3B}" type="presOf" srcId="{4DFE6701-B70D-418D-AE01-ABADBDA289F8}" destId="{BF4DEC76-10FA-4E2B-B34A-D6C5176F3B37}" srcOrd="1" destOrd="0" presId="urn:microsoft.com/office/officeart/2005/8/layout/process5"/>
    <dgm:cxn modelId="{0F41B531-F735-4048-BD12-B12CD28C2BD3}" srcId="{7B801008-BE38-4116-BE55-14DB1C4DC65A}" destId="{0F37C163-36DF-44E8-9650-ED8D5593077F}" srcOrd="6" destOrd="0" parTransId="{C45039BA-F3DF-46E7-A1E9-4FDC195DCD83}" sibTransId="{AD740CB1-184D-4850-A4E2-C7F305EFD073}"/>
    <dgm:cxn modelId="{A580DD5F-2DE3-41FD-8E0F-C5DC49C0709C}" type="presOf" srcId="{95847977-D8D1-4469-A256-563C01B1B237}" destId="{46CAFAB7-FE3A-4BF5-A1E8-BC653590E270}" srcOrd="0" destOrd="0" presId="urn:microsoft.com/office/officeart/2005/8/layout/process5"/>
    <dgm:cxn modelId="{574D361B-CEEC-4010-BBEB-CBCCE1918C00}" type="presOf" srcId="{C1E75ED1-598F-4E0D-82F0-BC3F5C345A4B}" destId="{04265D79-36BD-4D95-A091-B2C22E90ADDD}" srcOrd="0" destOrd="0" presId="urn:microsoft.com/office/officeart/2005/8/layout/process5"/>
    <dgm:cxn modelId="{07F18000-8268-4312-BE14-B40CF6144BCC}" srcId="{7B801008-BE38-4116-BE55-14DB1C4DC65A}" destId="{532CB460-A902-4BAA-BCE9-839A4BB0BACD}" srcOrd="5" destOrd="0" parTransId="{665443C1-E788-424F-A847-4E38C7C1B45C}" sibTransId="{4DFE6701-B70D-418D-AE01-ABADBDA289F8}"/>
    <dgm:cxn modelId="{A14C8F9C-C8DB-47F4-97A5-D2EB1C52FDE6}" srcId="{7B801008-BE38-4116-BE55-14DB1C4DC65A}" destId="{0F7FDFB7-FCAB-464D-8E90-3B09D303E28F}" srcOrd="1" destOrd="0" parTransId="{B99C3422-2F99-4E05-961A-A9049B8473F9}" sibTransId="{0AB85ECE-E086-49C3-91FD-9EED2FDD95F1}"/>
    <dgm:cxn modelId="{C3AA4D68-6B04-4310-9340-3FB0B7A7A78C}" type="presOf" srcId="{51AC9439-164A-4416-8187-1033A0E290C4}" destId="{528911F3-C8D9-4202-83C8-CDB7EE4C74F6}" srcOrd="1" destOrd="0" presId="urn:microsoft.com/office/officeart/2005/8/layout/process5"/>
    <dgm:cxn modelId="{71C43540-BF4A-40CA-876C-6496A8124F38}" srcId="{7B801008-BE38-4116-BE55-14DB1C4DC65A}" destId="{C1BB97F9-7CD2-4DCB-B29B-BAC1F0A1D90A}" srcOrd="0" destOrd="0" parTransId="{2923620A-213F-4CA1-B13B-8F87823BF9B6}" sibTransId="{B16EC1AA-7F1B-4E77-8388-72B406CA9A66}"/>
    <dgm:cxn modelId="{59D209FD-0D65-4B85-9F2B-5FCC4D0C9614}" type="presOf" srcId="{AD740CB1-184D-4850-A4E2-C7F305EFD073}" destId="{D08EBC9C-AA80-4D07-A3FB-8846E47BD190}" srcOrd="1" destOrd="0" presId="urn:microsoft.com/office/officeart/2005/8/layout/process5"/>
    <dgm:cxn modelId="{EC1B656A-2641-4827-8AB1-C3F277AEC725}" type="presOf" srcId="{795831C1-1D85-4AEE-AB04-17D1B7358710}" destId="{B57FF4A1-A59A-46D3-B4AF-0E57A30BA5BC}" srcOrd="1" destOrd="0" presId="urn:microsoft.com/office/officeart/2005/8/layout/process5"/>
    <dgm:cxn modelId="{5B15DFA6-9429-4677-ABDA-6F400AD32C0B}" type="presOf" srcId="{5F5894BA-880D-49E6-AFD6-068FC708031F}" destId="{2E5AF6AA-0D25-4B69-9C56-57A2CBDFB23C}" srcOrd="0" destOrd="0" presId="urn:microsoft.com/office/officeart/2005/8/layout/process5"/>
    <dgm:cxn modelId="{D3ECFA3F-BE0D-42D0-8018-9D06981E17AC}" type="presOf" srcId="{AD740CB1-184D-4850-A4E2-C7F305EFD073}" destId="{3C8B4698-4B17-4556-977F-6958221BB2FD}" srcOrd="0" destOrd="0" presId="urn:microsoft.com/office/officeart/2005/8/layout/process5"/>
    <dgm:cxn modelId="{5E2ADBFB-A955-4F82-99DB-E15E0A307862}" type="presOf" srcId="{0F7FDFB7-FCAB-464D-8E90-3B09D303E28F}" destId="{FE810CD1-F5AE-48B6-9922-D75D7FE20A61}" srcOrd="0" destOrd="0" presId="urn:microsoft.com/office/officeart/2005/8/layout/process5"/>
    <dgm:cxn modelId="{E4D79F4F-53AB-4663-A9C4-C8A2701F3BA6}" type="presOf" srcId="{795831C1-1D85-4AEE-AB04-17D1B7358710}" destId="{BB6E7D92-7A7D-4E83-B9F8-4C8F7736CBB9}" srcOrd="0" destOrd="0" presId="urn:microsoft.com/office/officeart/2005/8/layout/process5"/>
    <dgm:cxn modelId="{BA1761DD-84B2-4E44-86BD-820FEA396D64}" srcId="{7B801008-BE38-4116-BE55-14DB1C4DC65A}" destId="{8EF132BE-D645-4F21-B8E3-AC5050660D3F}" srcOrd="8" destOrd="0" parTransId="{21F171A6-4B2D-4198-9072-BA4D881FC581}" sibTransId="{EE79ECC3-1568-42E6-9186-2A2590E7EFD1}"/>
    <dgm:cxn modelId="{6C577051-87CC-48D7-95A3-DA7E4FD8694D}" type="presOf" srcId="{7B801008-BE38-4116-BE55-14DB1C4DC65A}" destId="{BA0AABD8-F019-447E-8224-D2E3267FB182}" srcOrd="0" destOrd="0" presId="urn:microsoft.com/office/officeart/2005/8/layout/process5"/>
    <dgm:cxn modelId="{2E4DDCCA-4BDB-4D40-9841-6A2942E551B8}" type="presOf" srcId="{95847977-D8D1-4469-A256-563C01B1B237}" destId="{E5D32D63-5537-4B70-BEDB-D72110C96CA7}" srcOrd="1" destOrd="0" presId="urn:microsoft.com/office/officeart/2005/8/layout/process5"/>
    <dgm:cxn modelId="{04234753-F8D8-4E99-A605-838F43E4FF98}" type="presOf" srcId="{C1E75ED1-598F-4E0D-82F0-BC3F5C345A4B}" destId="{DD615F1C-1C46-4FA3-8C72-FB11C314C58A}" srcOrd="1" destOrd="0" presId="urn:microsoft.com/office/officeart/2005/8/layout/process5"/>
    <dgm:cxn modelId="{F17E0197-4440-4D18-98AA-F70066F7968C}" srcId="{7B801008-BE38-4116-BE55-14DB1C4DC65A}" destId="{2CB44230-A767-494C-900B-5F2562749617}" srcOrd="4" destOrd="0" parTransId="{BA19F30D-DBED-4B1D-84CF-1E35FCD547EA}" sibTransId="{95847977-D8D1-4469-A256-563C01B1B237}"/>
    <dgm:cxn modelId="{40854A57-8091-4CE1-8E25-5F8524B5D038}" type="presOf" srcId="{8EF132BE-D645-4F21-B8E3-AC5050660D3F}" destId="{8EC33F60-C318-47F9-961F-5CC95A47FA77}" srcOrd="0" destOrd="0" presId="urn:microsoft.com/office/officeart/2005/8/layout/process5"/>
    <dgm:cxn modelId="{685F4D60-B6AD-4F0B-B402-6BE48583DE28}" type="presOf" srcId="{0AB85ECE-E086-49C3-91FD-9EED2FDD95F1}" destId="{03C1DB09-3C0C-4AD8-AAA0-60821346F050}" srcOrd="0" destOrd="0" presId="urn:microsoft.com/office/officeart/2005/8/layout/process5"/>
    <dgm:cxn modelId="{2AB6F21C-5559-4289-ADC2-2F47DF1827FA}" type="presOf" srcId="{0F37C163-36DF-44E8-9650-ED8D5593077F}" destId="{1F94E8AC-C2E4-4A28-82C8-1FAFD83BBC83}" srcOrd="0" destOrd="0" presId="urn:microsoft.com/office/officeart/2005/8/layout/process5"/>
    <dgm:cxn modelId="{1418306F-CCD0-41F8-84B7-6A096192676E}" type="presOf" srcId="{4DFE6701-B70D-418D-AE01-ABADBDA289F8}" destId="{BB972382-AA09-4D25-A361-1CF00C7C22F6}" srcOrd="0" destOrd="0" presId="urn:microsoft.com/office/officeart/2005/8/layout/process5"/>
    <dgm:cxn modelId="{815AEFE8-5637-48EC-A60B-CB4FE6614F8F}" type="presParOf" srcId="{BA0AABD8-F019-447E-8224-D2E3267FB182}" destId="{88586168-0AF8-46AD-A1C3-3B50546BCC35}" srcOrd="0" destOrd="0" presId="urn:microsoft.com/office/officeart/2005/8/layout/process5"/>
    <dgm:cxn modelId="{6C1173D2-C7C2-4E57-ABD8-0F5BDB651F01}" type="presParOf" srcId="{BA0AABD8-F019-447E-8224-D2E3267FB182}" destId="{079C236D-2816-445C-B807-A7DA214134AB}" srcOrd="1" destOrd="0" presId="urn:microsoft.com/office/officeart/2005/8/layout/process5"/>
    <dgm:cxn modelId="{7E358B9B-35F3-4DEA-B18B-3AB513E129B2}" type="presParOf" srcId="{079C236D-2816-445C-B807-A7DA214134AB}" destId="{7EF9E574-19B9-4699-9A36-D9E6CCAA8F4B}" srcOrd="0" destOrd="0" presId="urn:microsoft.com/office/officeart/2005/8/layout/process5"/>
    <dgm:cxn modelId="{93883FFA-4CB2-4331-A9A0-18B653466507}" type="presParOf" srcId="{BA0AABD8-F019-447E-8224-D2E3267FB182}" destId="{FE810CD1-F5AE-48B6-9922-D75D7FE20A61}" srcOrd="2" destOrd="0" presId="urn:microsoft.com/office/officeart/2005/8/layout/process5"/>
    <dgm:cxn modelId="{F00A86AC-1E20-42AC-824C-CBF8F00DA84A}" type="presParOf" srcId="{BA0AABD8-F019-447E-8224-D2E3267FB182}" destId="{03C1DB09-3C0C-4AD8-AAA0-60821346F050}" srcOrd="3" destOrd="0" presId="urn:microsoft.com/office/officeart/2005/8/layout/process5"/>
    <dgm:cxn modelId="{CB9395DB-D69A-47F9-8458-8A6C3A00AEE2}" type="presParOf" srcId="{03C1DB09-3C0C-4AD8-AAA0-60821346F050}" destId="{57D2CDEC-C14A-4C2D-9271-4ED39BE710E0}" srcOrd="0" destOrd="0" presId="urn:microsoft.com/office/officeart/2005/8/layout/process5"/>
    <dgm:cxn modelId="{FB092D37-F00B-45CC-BB4C-3D1101525664}" type="presParOf" srcId="{BA0AABD8-F019-447E-8224-D2E3267FB182}" destId="{2E5AF6AA-0D25-4B69-9C56-57A2CBDFB23C}" srcOrd="4" destOrd="0" presId="urn:microsoft.com/office/officeart/2005/8/layout/process5"/>
    <dgm:cxn modelId="{80F15E6E-CF65-4D90-B0D6-60DE8F328B8E}" type="presParOf" srcId="{BA0AABD8-F019-447E-8224-D2E3267FB182}" destId="{BB6E7D92-7A7D-4E83-B9F8-4C8F7736CBB9}" srcOrd="5" destOrd="0" presId="urn:microsoft.com/office/officeart/2005/8/layout/process5"/>
    <dgm:cxn modelId="{1DFFA1D6-04F4-408B-9B22-5957D4210D21}" type="presParOf" srcId="{BB6E7D92-7A7D-4E83-B9F8-4C8F7736CBB9}" destId="{B57FF4A1-A59A-46D3-B4AF-0E57A30BA5BC}" srcOrd="0" destOrd="0" presId="urn:microsoft.com/office/officeart/2005/8/layout/process5"/>
    <dgm:cxn modelId="{36860287-60E3-4903-8341-89B377AE8286}" type="presParOf" srcId="{BA0AABD8-F019-447E-8224-D2E3267FB182}" destId="{CCE136FD-46D5-4454-91AC-0FBF68E4AFA6}" srcOrd="6" destOrd="0" presId="urn:microsoft.com/office/officeart/2005/8/layout/process5"/>
    <dgm:cxn modelId="{EF8EC99F-CAC5-41DE-BB31-1BB3E9C82811}" type="presParOf" srcId="{BA0AABD8-F019-447E-8224-D2E3267FB182}" destId="{2738A345-6182-46BB-B249-AD72C7789484}" srcOrd="7" destOrd="0" presId="urn:microsoft.com/office/officeart/2005/8/layout/process5"/>
    <dgm:cxn modelId="{E4CAF614-544B-4DFE-8882-E84CB79AD7C3}" type="presParOf" srcId="{2738A345-6182-46BB-B249-AD72C7789484}" destId="{528911F3-C8D9-4202-83C8-CDB7EE4C74F6}" srcOrd="0" destOrd="0" presId="urn:microsoft.com/office/officeart/2005/8/layout/process5"/>
    <dgm:cxn modelId="{3A239C41-7197-48D6-9A34-B081ABA6BB27}" type="presParOf" srcId="{BA0AABD8-F019-447E-8224-D2E3267FB182}" destId="{02E1E2E8-CC87-4ABB-B9F7-8761156B4461}" srcOrd="8" destOrd="0" presId="urn:microsoft.com/office/officeart/2005/8/layout/process5"/>
    <dgm:cxn modelId="{4BF978F3-84F3-4593-963A-391ABFAB4108}" type="presParOf" srcId="{BA0AABD8-F019-447E-8224-D2E3267FB182}" destId="{46CAFAB7-FE3A-4BF5-A1E8-BC653590E270}" srcOrd="9" destOrd="0" presId="urn:microsoft.com/office/officeart/2005/8/layout/process5"/>
    <dgm:cxn modelId="{6C554EB4-C273-4E6F-93F2-C573F93C99B7}" type="presParOf" srcId="{46CAFAB7-FE3A-4BF5-A1E8-BC653590E270}" destId="{E5D32D63-5537-4B70-BEDB-D72110C96CA7}" srcOrd="0" destOrd="0" presId="urn:microsoft.com/office/officeart/2005/8/layout/process5"/>
    <dgm:cxn modelId="{9A9C7C13-D9D3-4FDA-B95D-71C3964A1A1B}" type="presParOf" srcId="{BA0AABD8-F019-447E-8224-D2E3267FB182}" destId="{9EBD2EC0-F20A-4734-B1EB-2F41BC52C1EE}" srcOrd="10" destOrd="0" presId="urn:microsoft.com/office/officeart/2005/8/layout/process5"/>
    <dgm:cxn modelId="{87CB0A62-5C7D-441C-A242-AC52161C423A}" type="presParOf" srcId="{BA0AABD8-F019-447E-8224-D2E3267FB182}" destId="{BB972382-AA09-4D25-A361-1CF00C7C22F6}" srcOrd="11" destOrd="0" presId="urn:microsoft.com/office/officeart/2005/8/layout/process5"/>
    <dgm:cxn modelId="{08F672AB-33EA-4532-8880-D3C79AD60BA1}" type="presParOf" srcId="{BB972382-AA09-4D25-A361-1CF00C7C22F6}" destId="{BF4DEC76-10FA-4E2B-B34A-D6C5176F3B37}" srcOrd="0" destOrd="0" presId="urn:microsoft.com/office/officeart/2005/8/layout/process5"/>
    <dgm:cxn modelId="{5FC5F9AB-0A02-4E26-8046-7C75300B7A98}" type="presParOf" srcId="{BA0AABD8-F019-447E-8224-D2E3267FB182}" destId="{1F94E8AC-C2E4-4A28-82C8-1FAFD83BBC83}" srcOrd="12" destOrd="0" presId="urn:microsoft.com/office/officeart/2005/8/layout/process5"/>
    <dgm:cxn modelId="{EDD39837-E9BC-4D5D-9F0C-A52568466BBF}" type="presParOf" srcId="{BA0AABD8-F019-447E-8224-D2E3267FB182}" destId="{3C8B4698-4B17-4556-977F-6958221BB2FD}" srcOrd="13" destOrd="0" presId="urn:microsoft.com/office/officeart/2005/8/layout/process5"/>
    <dgm:cxn modelId="{1FDAE2F3-6BDC-4E93-B056-7D5879C8AE5F}" type="presParOf" srcId="{3C8B4698-4B17-4556-977F-6958221BB2FD}" destId="{D08EBC9C-AA80-4D07-A3FB-8846E47BD190}" srcOrd="0" destOrd="0" presId="urn:microsoft.com/office/officeart/2005/8/layout/process5"/>
    <dgm:cxn modelId="{21BFB0DC-DFE9-49F2-A640-A5E4394BB3C6}" type="presParOf" srcId="{BA0AABD8-F019-447E-8224-D2E3267FB182}" destId="{57104A41-5618-4D83-B565-33A8BB31A965}" srcOrd="14" destOrd="0" presId="urn:microsoft.com/office/officeart/2005/8/layout/process5"/>
    <dgm:cxn modelId="{53CFC456-F61D-41AC-B0A6-362AF6F7868F}" type="presParOf" srcId="{BA0AABD8-F019-447E-8224-D2E3267FB182}" destId="{04265D79-36BD-4D95-A091-B2C22E90ADDD}" srcOrd="15" destOrd="0" presId="urn:microsoft.com/office/officeart/2005/8/layout/process5"/>
    <dgm:cxn modelId="{C5CCA65E-9D88-4B55-96CF-27715D1072EB}" type="presParOf" srcId="{04265D79-36BD-4D95-A091-B2C22E90ADDD}" destId="{DD615F1C-1C46-4FA3-8C72-FB11C314C58A}" srcOrd="0" destOrd="0" presId="urn:microsoft.com/office/officeart/2005/8/layout/process5"/>
    <dgm:cxn modelId="{6E45C0AA-A6B7-498B-AFAD-CE1EC0105A6C}" type="presParOf" srcId="{BA0AABD8-F019-447E-8224-D2E3267FB182}" destId="{8EC33F60-C318-47F9-961F-5CC95A47FA77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F62A6E-5504-49FC-B49C-145CC177940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F697A1-6BAA-4312-BED8-BC1C74B9838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</a:t>
          </a:r>
          <a:endParaRPr lang="ru-RU" dirty="0">
            <a:solidFill>
              <a:schemeClr val="tx1"/>
            </a:solidFill>
          </a:endParaRPr>
        </a:p>
      </dgm:t>
    </dgm:pt>
    <dgm:pt modelId="{2C0ACA3F-474C-4F47-86F2-6DD7099B76F4}" type="parTrans" cxnId="{2D12545A-9F46-4FAD-9035-B2688D1F05F7}">
      <dgm:prSet/>
      <dgm:spPr/>
      <dgm:t>
        <a:bodyPr/>
        <a:lstStyle/>
        <a:p>
          <a:endParaRPr lang="ru-RU"/>
        </a:p>
      </dgm:t>
    </dgm:pt>
    <dgm:pt modelId="{A4C64946-D1AA-4D37-8955-C7710C4AB245}" type="sibTrans" cxnId="{2D12545A-9F46-4FAD-9035-B2688D1F05F7}">
      <dgm:prSet/>
      <dgm:spPr/>
      <dgm:t>
        <a:bodyPr/>
        <a:lstStyle/>
        <a:p>
          <a:endParaRPr lang="ru-RU"/>
        </a:p>
      </dgm:t>
    </dgm:pt>
    <dgm:pt modelId="{58726208-5A7B-4529-BB40-4A71443F8F5F}">
      <dgm:prSet phldrT="[Текст]"/>
      <dgm:spPr/>
      <dgm:t>
        <a:bodyPr/>
        <a:lstStyle/>
        <a:p>
          <a:r>
            <a:rPr lang="ru-RU" b="1" i="1" dirty="0" smtClean="0"/>
            <a:t>Вступительная часть</a:t>
          </a:r>
          <a:endParaRPr lang="ru-RU" dirty="0"/>
        </a:p>
      </dgm:t>
    </dgm:pt>
    <dgm:pt modelId="{3BADD73D-D712-4B45-B3FA-A9CE953A539E}" type="parTrans" cxnId="{C0E1EB93-59C0-4D11-A8E2-FAF2969FEEF6}">
      <dgm:prSet/>
      <dgm:spPr/>
      <dgm:t>
        <a:bodyPr/>
        <a:lstStyle/>
        <a:p>
          <a:endParaRPr lang="ru-RU"/>
        </a:p>
      </dgm:t>
    </dgm:pt>
    <dgm:pt modelId="{69242411-6D0F-4DA8-8903-4DE1360F1AE4}" type="sibTrans" cxnId="{C0E1EB93-59C0-4D11-A8E2-FAF2969FEEF6}">
      <dgm:prSet/>
      <dgm:spPr/>
      <dgm:t>
        <a:bodyPr/>
        <a:lstStyle/>
        <a:p>
          <a:endParaRPr lang="ru-RU"/>
        </a:p>
      </dgm:t>
    </dgm:pt>
    <dgm:pt modelId="{E8A46806-BBF0-4535-AB54-6B6899EE28B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</a:t>
          </a:r>
          <a:endParaRPr lang="ru-RU" dirty="0">
            <a:solidFill>
              <a:schemeClr val="tx1"/>
            </a:solidFill>
          </a:endParaRPr>
        </a:p>
      </dgm:t>
    </dgm:pt>
    <dgm:pt modelId="{6370B40D-7159-49B9-A9B1-BF3B18E85B01}" type="parTrans" cxnId="{7799D36E-7371-4613-A800-14212A6AA5F3}">
      <dgm:prSet/>
      <dgm:spPr/>
      <dgm:t>
        <a:bodyPr/>
        <a:lstStyle/>
        <a:p>
          <a:endParaRPr lang="ru-RU"/>
        </a:p>
      </dgm:t>
    </dgm:pt>
    <dgm:pt modelId="{A8377965-43E2-4D72-867D-362A49890C76}" type="sibTrans" cxnId="{7799D36E-7371-4613-A800-14212A6AA5F3}">
      <dgm:prSet/>
      <dgm:spPr/>
      <dgm:t>
        <a:bodyPr/>
        <a:lstStyle/>
        <a:p>
          <a:endParaRPr lang="ru-RU"/>
        </a:p>
      </dgm:t>
    </dgm:pt>
    <dgm:pt modelId="{DFAE9DCA-761F-4433-B97C-A43A793334AE}">
      <dgm:prSet phldrT="[Текст]"/>
      <dgm:spPr/>
      <dgm:t>
        <a:bodyPr/>
        <a:lstStyle/>
        <a:p>
          <a:r>
            <a:rPr lang="ru-RU" b="1" dirty="0" smtClean="0"/>
            <a:t>Теоретически - демонстрационная часть</a:t>
          </a:r>
          <a:endParaRPr lang="ru-RU" dirty="0"/>
        </a:p>
      </dgm:t>
    </dgm:pt>
    <dgm:pt modelId="{73C59B97-B18D-49BE-A465-D101244EBED0}" type="parTrans" cxnId="{758E10EC-137A-4EE1-84F5-6CD926ACAB2F}">
      <dgm:prSet/>
      <dgm:spPr/>
      <dgm:t>
        <a:bodyPr/>
        <a:lstStyle/>
        <a:p>
          <a:endParaRPr lang="ru-RU"/>
        </a:p>
      </dgm:t>
    </dgm:pt>
    <dgm:pt modelId="{3522398E-F57D-4728-8ED5-9A44F712D79F}" type="sibTrans" cxnId="{758E10EC-137A-4EE1-84F5-6CD926ACAB2F}">
      <dgm:prSet/>
      <dgm:spPr/>
      <dgm:t>
        <a:bodyPr/>
        <a:lstStyle/>
        <a:p>
          <a:endParaRPr lang="ru-RU"/>
        </a:p>
      </dgm:t>
    </dgm:pt>
    <dgm:pt modelId="{844498DE-26EF-4DF9-A905-5A0F0F71475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3</a:t>
          </a:r>
          <a:endParaRPr lang="ru-RU" dirty="0">
            <a:solidFill>
              <a:schemeClr val="tx1"/>
            </a:solidFill>
          </a:endParaRPr>
        </a:p>
      </dgm:t>
    </dgm:pt>
    <dgm:pt modelId="{69E872DC-D01A-4654-A39A-779B7251F0E6}" type="parTrans" cxnId="{4F65B9AA-8F56-4A9A-B892-784F8546DF75}">
      <dgm:prSet/>
      <dgm:spPr/>
      <dgm:t>
        <a:bodyPr/>
        <a:lstStyle/>
        <a:p>
          <a:endParaRPr lang="ru-RU"/>
        </a:p>
      </dgm:t>
    </dgm:pt>
    <dgm:pt modelId="{E4553269-E40E-448B-8D43-FE3289A16B23}" type="sibTrans" cxnId="{4F65B9AA-8F56-4A9A-B892-784F8546DF75}">
      <dgm:prSet/>
      <dgm:spPr/>
      <dgm:t>
        <a:bodyPr/>
        <a:lstStyle/>
        <a:p>
          <a:endParaRPr lang="ru-RU"/>
        </a:p>
      </dgm:t>
    </dgm:pt>
    <dgm:pt modelId="{E867CC99-DA4E-470A-AF59-0FC492538EE6}">
      <dgm:prSet phldrT="[Текст]"/>
      <dgm:spPr/>
      <dgm:t>
        <a:bodyPr/>
        <a:lstStyle/>
        <a:p>
          <a:r>
            <a:rPr lang="ru-RU" b="1" dirty="0" smtClean="0"/>
            <a:t>Практическая часть.</a:t>
          </a:r>
          <a:endParaRPr lang="ru-RU" dirty="0"/>
        </a:p>
      </dgm:t>
    </dgm:pt>
    <dgm:pt modelId="{00530CC0-3142-4385-BB99-A80B61930362}" type="parTrans" cxnId="{8FB0470B-275D-4727-BC87-05EEC94D9E71}">
      <dgm:prSet/>
      <dgm:spPr/>
      <dgm:t>
        <a:bodyPr/>
        <a:lstStyle/>
        <a:p>
          <a:endParaRPr lang="ru-RU"/>
        </a:p>
      </dgm:t>
    </dgm:pt>
    <dgm:pt modelId="{AE2D4678-1605-45E9-A726-9C4E4B8098AE}" type="sibTrans" cxnId="{8FB0470B-275D-4727-BC87-05EEC94D9E71}">
      <dgm:prSet/>
      <dgm:spPr/>
      <dgm:t>
        <a:bodyPr/>
        <a:lstStyle/>
        <a:p>
          <a:endParaRPr lang="ru-RU"/>
        </a:p>
      </dgm:t>
    </dgm:pt>
    <dgm:pt modelId="{D644C63B-9692-45FA-9094-64DFE80030F5}">
      <dgm:prSet/>
      <dgm:spPr/>
      <dgm:t>
        <a:bodyPr/>
        <a:lstStyle/>
        <a:p>
          <a:endParaRPr lang="ru-RU"/>
        </a:p>
      </dgm:t>
    </dgm:pt>
    <dgm:pt modelId="{3E053954-97BC-461F-9A55-5BB342C1E95E}" type="parTrans" cxnId="{ADF4D094-76FF-487E-908B-AAA9420857F1}">
      <dgm:prSet/>
      <dgm:spPr/>
      <dgm:t>
        <a:bodyPr/>
        <a:lstStyle/>
        <a:p>
          <a:endParaRPr lang="ru-RU"/>
        </a:p>
      </dgm:t>
    </dgm:pt>
    <dgm:pt modelId="{F1F28578-CA4F-4E9A-9C95-0D4C6E05BDCF}" type="sibTrans" cxnId="{ADF4D094-76FF-487E-908B-AAA9420857F1}">
      <dgm:prSet/>
      <dgm:spPr/>
      <dgm:t>
        <a:bodyPr/>
        <a:lstStyle/>
        <a:p>
          <a:endParaRPr lang="ru-RU"/>
        </a:p>
      </dgm:t>
    </dgm:pt>
    <dgm:pt modelId="{236EC45B-68C0-4544-AAF8-A4162E812A33}" type="pres">
      <dgm:prSet presAssocID="{37F62A6E-5504-49FC-B49C-145CC17794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90AD3D-209F-4E5A-A168-8BAAD8CD274D}" type="pres">
      <dgm:prSet presAssocID="{FFF697A1-6BAA-4312-BED8-BC1C74B9838E}" presName="composite" presStyleCnt="0"/>
      <dgm:spPr/>
    </dgm:pt>
    <dgm:pt modelId="{4E39D8F6-D2CD-40D2-9071-2A2854323020}" type="pres">
      <dgm:prSet presAssocID="{FFF697A1-6BAA-4312-BED8-BC1C74B9838E}" presName="parentText" presStyleLbl="alignNode1" presStyleIdx="0" presStyleCnt="4" custScaleX="993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55EBB-9BEC-474F-B059-B9D3CC9E0944}" type="pres">
      <dgm:prSet presAssocID="{FFF697A1-6BAA-4312-BED8-BC1C74B9838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7AE2A-974D-4BC6-8B4E-B72E6F11D3E6}" type="pres">
      <dgm:prSet presAssocID="{A4C64946-D1AA-4D37-8955-C7710C4AB245}" presName="sp" presStyleCnt="0"/>
      <dgm:spPr/>
    </dgm:pt>
    <dgm:pt modelId="{3D12F57E-38A7-4E88-8B11-DFFCA05AE2DF}" type="pres">
      <dgm:prSet presAssocID="{E8A46806-BBF0-4535-AB54-6B6899EE28BD}" presName="composite" presStyleCnt="0"/>
      <dgm:spPr/>
    </dgm:pt>
    <dgm:pt modelId="{6A53EE41-4CC5-435C-9A2D-07D389447D1A}" type="pres">
      <dgm:prSet presAssocID="{E8A46806-BBF0-4535-AB54-6B6899EE28B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98D58-C8ED-40C7-9671-F62B337D1D35}" type="pres">
      <dgm:prSet presAssocID="{E8A46806-BBF0-4535-AB54-6B6899EE28B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BF006-36F0-4E16-89B8-A8921AC84778}" type="pres">
      <dgm:prSet presAssocID="{A8377965-43E2-4D72-867D-362A49890C76}" presName="sp" presStyleCnt="0"/>
      <dgm:spPr/>
    </dgm:pt>
    <dgm:pt modelId="{D046F770-14A0-4A20-8DC8-CA445F5FA30E}" type="pres">
      <dgm:prSet presAssocID="{844498DE-26EF-4DF9-A905-5A0F0F714758}" presName="composite" presStyleCnt="0"/>
      <dgm:spPr/>
    </dgm:pt>
    <dgm:pt modelId="{3545CFE6-973D-46C2-A950-0EE681A3159D}" type="pres">
      <dgm:prSet presAssocID="{844498DE-26EF-4DF9-A905-5A0F0F71475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82ACA-87EB-4940-8076-7CDD39B892EE}" type="pres">
      <dgm:prSet presAssocID="{844498DE-26EF-4DF9-A905-5A0F0F71475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529EE-0BCD-47B6-BA0A-F354B1BAF7AA}" type="pres">
      <dgm:prSet presAssocID="{E4553269-E40E-448B-8D43-FE3289A16B23}" presName="sp" presStyleCnt="0"/>
      <dgm:spPr/>
    </dgm:pt>
    <dgm:pt modelId="{55BA03E1-423E-4047-97CE-D91A6FE861BE}" type="pres">
      <dgm:prSet presAssocID="{D644C63B-9692-45FA-9094-64DFE80030F5}" presName="composite" presStyleCnt="0"/>
      <dgm:spPr/>
    </dgm:pt>
    <dgm:pt modelId="{9A9672EC-3AE6-4C36-A0F0-F083A63C3ABA}" type="pres">
      <dgm:prSet presAssocID="{D644C63B-9692-45FA-9094-64DFE80030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2E447-73FB-438C-A1ED-AFA268181CA2}" type="pres">
      <dgm:prSet presAssocID="{D644C63B-9692-45FA-9094-64DFE80030F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4F65B9AA-8F56-4A9A-B892-784F8546DF75}" srcId="{37F62A6E-5504-49FC-B49C-145CC177940B}" destId="{844498DE-26EF-4DF9-A905-5A0F0F714758}" srcOrd="2" destOrd="0" parTransId="{69E872DC-D01A-4654-A39A-779B7251F0E6}" sibTransId="{E4553269-E40E-448B-8D43-FE3289A16B23}"/>
    <dgm:cxn modelId="{E5D6A08E-6596-4B45-A555-4BE09951ADF6}" type="presOf" srcId="{58726208-5A7B-4529-BB40-4A71443F8F5F}" destId="{52A55EBB-9BEC-474F-B059-B9D3CC9E0944}" srcOrd="0" destOrd="0" presId="urn:microsoft.com/office/officeart/2005/8/layout/chevron2"/>
    <dgm:cxn modelId="{758E10EC-137A-4EE1-84F5-6CD926ACAB2F}" srcId="{E8A46806-BBF0-4535-AB54-6B6899EE28BD}" destId="{DFAE9DCA-761F-4433-B97C-A43A793334AE}" srcOrd="0" destOrd="0" parTransId="{73C59B97-B18D-49BE-A465-D101244EBED0}" sibTransId="{3522398E-F57D-4728-8ED5-9A44F712D79F}"/>
    <dgm:cxn modelId="{FC5A4C39-7AB0-491B-81E6-370E676B5EDF}" type="presOf" srcId="{D644C63B-9692-45FA-9094-64DFE80030F5}" destId="{9A9672EC-3AE6-4C36-A0F0-F083A63C3ABA}" srcOrd="0" destOrd="0" presId="urn:microsoft.com/office/officeart/2005/8/layout/chevron2"/>
    <dgm:cxn modelId="{ADF4D094-76FF-487E-908B-AAA9420857F1}" srcId="{37F62A6E-5504-49FC-B49C-145CC177940B}" destId="{D644C63B-9692-45FA-9094-64DFE80030F5}" srcOrd="3" destOrd="0" parTransId="{3E053954-97BC-461F-9A55-5BB342C1E95E}" sibTransId="{F1F28578-CA4F-4E9A-9C95-0D4C6E05BDCF}"/>
    <dgm:cxn modelId="{3FD428E0-7C73-4CBE-AC9B-0FF852FBC756}" type="presOf" srcId="{DFAE9DCA-761F-4433-B97C-A43A793334AE}" destId="{28C98D58-C8ED-40C7-9671-F62B337D1D35}" srcOrd="0" destOrd="0" presId="urn:microsoft.com/office/officeart/2005/8/layout/chevron2"/>
    <dgm:cxn modelId="{7DF54707-B99E-4102-9213-10E800008EBD}" type="presOf" srcId="{844498DE-26EF-4DF9-A905-5A0F0F714758}" destId="{3545CFE6-973D-46C2-A950-0EE681A3159D}" srcOrd="0" destOrd="0" presId="urn:microsoft.com/office/officeart/2005/8/layout/chevron2"/>
    <dgm:cxn modelId="{24D47700-B8CE-4B7F-A28A-7503A2C0515D}" type="presOf" srcId="{E867CC99-DA4E-470A-AF59-0FC492538EE6}" destId="{43182ACA-87EB-4940-8076-7CDD39B892EE}" srcOrd="0" destOrd="0" presId="urn:microsoft.com/office/officeart/2005/8/layout/chevron2"/>
    <dgm:cxn modelId="{2D12545A-9F46-4FAD-9035-B2688D1F05F7}" srcId="{37F62A6E-5504-49FC-B49C-145CC177940B}" destId="{FFF697A1-6BAA-4312-BED8-BC1C74B9838E}" srcOrd="0" destOrd="0" parTransId="{2C0ACA3F-474C-4F47-86F2-6DD7099B76F4}" sibTransId="{A4C64946-D1AA-4D37-8955-C7710C4AB245}"/>
    <dgm:cxn modelId="{EAC6B306-8BE1-4353-93E6-7A85EFAC57D5}" type="presOf" srcId="{37F62A6E-5504-49FC-B49C-145CC177940B}" destId="{236EC45B-68C0-4544-AAF8-A4162E812A33}" srcOrd="0" destOrd="0" presId="urn:microsoft.com/office/officeart/2005/8/layout/chevron2"/>
    <dgm:cxn modelId="{C0E1EB93-59C0-4D11-A8E2-FAF2969FEEF6}" srcId="{FFF697A1-6BAA-4312-BED8-BC1C74B9838E}" destId="{58726208-5A7B-4529-BB40-4A71443F8F5F}" srcOrd="0" destOrd="0" parTransId="{3BADD73D-D712-4B45-B3FA-A9CE953A539E}" sibTransId="{69242411-6D0F-4DA8-8903-4DE1360F1AE4}"/>
    <dgm:cxn modelId="{8FB0470B-275D-4727-BC87-05EEC94D9E71}" srcId="{844498DE-26EF-4DF9-A905-5A0F0F714758}" destId="{E867CC99-DA4E-470A-AF59-0FC492538EE6}" srcOrd="0" destOrd="0" parTransId="{00530CC0-3142-4385-BB99-A80B61930362}" sibTransId="{AE2D4678-1605-45E9-A726-9C4E4B8098AE}"/>
    <dgm:cxn modelId="{7FDF312A-70B7-406B-8C05-FA6CC3BBB742}" type="presOf" srcId="{FFF697A1-6BAA-4312-BED8-BC1C74B9838E}" destId="{4E39D8F6-D2CD-40D2-9071-2A2854323020}" srcOrd="0" destOrd="0" presId="urn:microsoft.com/office/officeart/2005/8/layout/chevron2"/>
    <dgm:cxn modelId="{7799D36E-7371-4613-A800-14212A6AA5F3}" srcId="{37F62A6E-5504-49FC-B49C-145CC177940B}" destId="{E8A46806-BBF0-4535-AB54-6B6899EE28BD}" srcOrd="1" destOrd="0" parTransId="{6370B40D-7159-49B9-A9B1-BF3B18E85B01}" sibTransId="{A8377965-43E2-4D72-867D-362A49890C76}"/>
    <dgm:cxn modelId="{FD31F7AA-0729-4E95-AB3D-DCD2D2AD2582}" type="presOf" srcId="{E8A46806-BBF0-4535-AB54-6B6899EE28BD}" destId="{6A53EE41-4CC5-435C-9A2D-07D389447D1A}" srcOrd="0" destOrd="0" presId="urn:microsoft.com/office/officeart/2005/8/layout/chevron2"/>
    <dgm:cxn modelId="{1E5B75F8-4936-404A-BEBC-32CD7AAAD899}" type="presParOf" srcId="{236EC45B-68C0-4544-AAF8-A4162E812A33}" destId="{9C90AD3D-209F-4E5A-A168-8BAAD8CD274D}" srcOrd="0" destOrd="0" presId="urn:microsoft.com/office/officeart/2005/8/layout/chevron2"/>
    <dgm:cxn modelId="{2A07D8AF-911F-4244-8B97-2B8E66A9D9C8}" type="presParOf" srcId="{9C90AD3D-209F-4E5A-A168-8BAAD8CD274D}" destId="{4E39D8F6-D2CD-40D2-9071-2A2854323020}" srcOrd="0" destOrd="0" presId="urn:microsoft.com/office/officeart/2005/8/layout/chevron2"/>
    <dgm:cxn modelId="{B1D9E69F-B9E6-4C32-B30C-C8D3BE4F226F}" type="presParOf" srcId="{9C90AD3D-209F-4E5A-A168-8BAAD8CD274D}" destId="{52A55EBB-9BEC-474F-B059-B9D3CC9E0944}" srcOrd="1" destOrd="0" presId="urn:microsoft.com/office/officeart/2005/8/layout/chevron2"/>
    <dgm:cxn modelId="{F788E125-FF47-47F4-8A50-3F98F5A781E8}" type="presParOf" srcId="{236EC45B-68C0-4544-AAF8-A4162E812A33}" destId="{B057AE2A-974D-4BC6-8B4E-B72E6F11D3E6}" srcOrd="1" destOrd="0" presId="urn:microsoft.com/office/officeart/2005/8/layout/chevron2"/>
    <dgm:cxn modelId="{59A19EB4-48D6-45E7-91C5-0A284D9AC0E9}" type="presParOf" srcId="{236EC45B-68C0-4544-AAF8-A4162E812A33}" destId="{3D12F57E-38A7-4E88-8B11-DFFCA05AE2DF}" srcOrd="2" destOrd="0" presId="urn:microsoft.com/office/officeart/2005/8/layout/chevron2"/>
    <dgm:cxn modelId="{CBE5368F-C05E-43B8-885E-B4D061956621}" type="presParOf" srcId="{3D12F57E-38A7-4E88-8B11-DFFCA05AE2DF}" destId="{6A53EE41-4CC5-435C-9A2D-07D389447D1A}" srcOrd="0" destOrd="0" presId="urn:microsoft.com/office/officeart/2005/8/layout/chevron2"/>
    <dgm:cxn modelId="{B14994E7-7E3D-4CF7-BF30-223AAB4477B9}" type="presParOf" srcId="{3D12F57E-38A7-4E88-8B11-DFFCA05AE2DF}" destId="{28C98D58-C8ED-40C7-9671-F62B337D1D35}" srcOrd="1" destOrd="0" presId="urn:microsoft.com/office/officeart/2005/8/layout/chevron2"/>
    <dgm:cxn modelId="{549AF074-F193-4A2F-BF1D-A798E5ABC2D3}" type="presParOf" srcId="{236EC45B-68C0-4544-AAF8-A4162E812A33}" destId="{CC8BF006-36F0-4E16-89B8-A8921AC84778}" srcOrd="3" destOrd="0" presId="urn:microsoft.com/office/officeart/2005/8/layout/chevron2"/>
    <dgm:cxn modelId="{08C280DC-3E76-40CB-9ACF-9D1026BAD217}" type="presParOf" srcId="{236EC45B-68C0-4544-AAF8-A4162E812A33}" destId="{D046F770-14A0-4A20-8DC8-CA445F5FA30E}" srcOrd="4" destOrd="0" presId="urn:microsoft.com/office/officeart/2005/8/layout/chevron2"/>
    <dgm:cxn modelId="{B729D0E3-8BA4-4D53-AB26-4530C66EF756}" type="presParOf" srcId="{D046F770-14A0-4A20-8DC8-CA445F5FA30E}" destId="{3545CFE6-973D-46C2-A950-0EE681A3159D}" srcOrd="0" destOrd="0" presId="urn:microsoft.com/office/officeart/2005/8/layout/chevron2"/>
    <dgm:cxn modelId="{F48FA1C2-9A68-45AC-BD19-6CE763CD9261}" type="presParOf" srcId="{D046F770-14A0-4A20-8DC8-CA445F5FA30E}" destId="{43182ACA-87EB-4940-8076-7CDD39B892EE}" srcOrd="1" destOrd="0" presId="urn:microsoft.com/office/officeart/2005/8/layout/chevron2"/>
    <dgm:cxn modelId="{C42803AE-C20A-4019-9C88-26DFBA9144CD}" type="presParOf" srcId="{236EC45B-68C0-4544-AAF8-A4162E812A33}" destId="{A38529EE-0BCD-47B6-BA0A-F354B1BAF7AA}" srcOrd="5" destOrd="0" presId="urn:microsoft.com/office/officeart/2005/8/layout/chevron2"/>
    <dgm:cxn modelId="{BFC293B6-A1A9-40AA-A234-88419A3C678F}" type="presParOf" srcId="{236EC45B-68C0-4544-AAF8-A4162E812A33}" destId="{55BA03E1-423E-4047-97CE-D91A6FE861BE}" srcOrd="6" destOrd="0" presId="urn:microsoft.com/office/officeart/2005/8/layout/chevron2"/>
    <dgm:cxn modelId="{7068D766-F302-4A1C-BF94-FC2A7657BE96}" type="presParOf" srcId="{55BA03E1-423E-4047-97CE-D91A6FE861BE}" destId="{9A9672EC-3AE6-4C36-A0F0-F083A63C3ABA}" srcOrd="0" destOrd="0" presId="urn:microsoft.com/office/officeart/2005/8/layout/chevron2"/>
    <dgm:cxn modelId="{12EC2E68-6EA2-42B1-B7F8-C2AB291A614F}" type="presParOf" srcId="{55BA03E1-423E-4047-97CE-D91A6FE861BE}" destId="{FAB2E447-73FB-438C-A1ED-AFA268181C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CCCDB7-08B7-40C0-8BFA-AD3A7A83E6CD}" type="doc">
      <dgm:prSet loTypeId="urn:microsoft.com/office/officeart/2005/8/layout/vList2" loCatId="list" qsTypeId="urn:microsoft.com/office/officeart/2005/8/quickstyle/simple4" qsCatId="simple" csTypeId="urn:microsoft.com/office/officeart/2005/8/colors/accent1_1" csCatId="accent1" phldr="1"/>
      <dgm:spPr/>
    </dgm:pt>
    <dgm:pt modelId="{7D56EF64-4FEF-4162-A80C-EB4FA184CE3A}">
      <dgm:prSet phldrT="[Текст]"/>
      <dgm:spPr/>
      <dgm:t>
        <a:bodyPr/>
        <a:lstStyle/>
        <a:p>
          <a:r>
            <a:rPr lang="ru-RU" b="1" dirty="0" smtClean="0"/>
            <a:t>Определить проблемы МК</a:t>
          </a:r>
          <a:endParaRPr lang="ru-RU" b="1" dirty="0"/>
        </a:p>
      </dgm:t>
    </dgm:pt>
    <dgm:pt modelId="{3B55553E-4A09-4276-93E5-B6DFA214F980}" type="parTrans" cxnId="{7112ED68-EA4C-48ED-A9BA-CEE8AB13F7AF}">
      <dgm:prSet/>
      <dgm:spPr/>
      <dgm:t>
        <a:bodyPr/>
        <a:lstStyle/>
        <a:p>
          <a:endParaRPr lang="ru-RU"/>
        </a:p>
      </dgm:t>
    </dgm:pt>
    <dgm:pt modelId="{CFD339FD-D56C-4D9E-A510-B1D3BC7B52BF}" type="sibTrans" cxnId="{7112ED68-EA4C-48ED-A9BA-CEE8AB13F7AF}">
      <dgm:prSet/>
      <dgm:spPr/>
      <dgm:t>
        <a:bodyPr/>
        <a:lstStyle/>
        <a:p>
          <a:endParaRPr lang="ru-RU"/>
        </a:p>
      </dgm:t>
    </dgm:pt>
    <dgm:pt modelId="{D23BFF39-F698-4E00-B173-3C4CDD183875}">
      <dgm:prSet phldrT="[Текст]"/>
      <dgm:spPr/>
      <dgm:t>
        <a:bodyPr/>
        <a:lstStyle/>
        <a:p>
          <a:r>
            <a:rPr lang="ru-RU" dirty="0"/>
            <a:t> </a:t>
          </a:r>
          <a:r>
            <a:rPr lang="ru-RU" b="1" dirty="0" smtClean="0"/>
            <a:t>Представить универсальные методы и приемы проведения МК</a:t>
          </a:r>
          <a:endParaRPr lang="ru-RU" b="1" dirty="0"/>
        </a:p>
      </dgm:t>
    </dgm:pt>
    <dgm:pt modelId="{FCD11212-2A24-49C2-A423-A1351579A617}" type="parTrans" cxnId="{F0FD97F4-74A3-49D1-8A6C-F849338B087C}">
      <dgm:prSet/>
      <dgm:spPr/>
      <dgm:t>
        <a:bodyPr/>
        <a:lstStyle/>
        <a:p>
          <a:endParaRPr lang="ru-RU"/>
        </a:p>
      </dgm:t>
    </dgm:pt>
    <dgm:pt modelId="{750AF874-C629-427F-9FC2-3CFC88E1A260}" type="sibTrans" cxnId="{F0FD97F4-74A3-49D1-8A6C-F849338B087C}">
      <dgm:prSet/>
      <dgm:spPr/>
      <dgm:t>
        <a:bodyPr/>
        <a:lstStyle/>
        <a:p>
          <a:endParaRPr lang="ru-RU"/>
        </a:p>
      </dgm:t>
    </dgm:pt>
    <dgm:pt modelId="{7B2E40FE-7211-4F53-B565-AD096725510F}">
      <dgm:prSet phldrT="[Текст]"/>
      <dgm:spPr/>
      <dgm:t>
        <a:bodyPr/>
        <a:lstStyle/>
        <a:p>
          <a:r>
            <a:rPr lang="ru-RU" b="1" dirty="0" smtClean="0"/>
            <a:t>Рассмотреть основные этапы работы над МК</a:t>
          </a:r>
          <a:endParaRPr lang="ru-RU" b="1" dirty="0"/>
        </a:p>
      </dgm:t>
    </dgm:pt>
    <dgm:pt modelId="{E6BA9212-A623-4986-BF27-06886E52C22E}" type="parTrans" cxnId="{596B8C6A-1F28-406B-AA08-3E049BB3CB01}">
      <dgm:prSet/>
      <dgm:spPr/>
      <dgm:t>
        <a:bodyPr/>
        <a:lstStyle/>
        <a:p>
          <a:endParaRPr lang="ru-RU"/>
        </a:p>
      </dgm:t>
    </dgm:pt>
    <dgm:pt modelId="{A62A0ADD-5EDD-4A6F-901C-28030CB8F179}" type="sibTrans" cxnId="{596B8C6A-1F28-406B-AA08-3E049BB3CB01}">
      <dgm:prSet/>
      <dgm:spPr/>
      <dgm:t>
        <a:bodyPr/>
        <a:lstStyle/>
        <a:p>
          <a:endParaRPr lang="ru-RU"/>
        </a:p>
      </dgm:t>
    </dgm:pt>
    <dgm:pt modelId="{2248C13A-CF2B-4FB3-A7E9-CD7DD42D0FE1}" type="pres">
      <dgm:prSet presAssocID="{F5CCCDB7-08B7-40C0-8BFA-AD3A7A83E6CD}" presName="linear" presStyleCnt="0">
        <dgm:presLayoutVars>
          <dgm:animLvl val="lvl"/>
          <dgm:resizeHandles val="exact"/>
        </dgm:presLayoutVars>
      </dgm:prSet>
      <dgm:spPr/>
    </dgm:pt>
    <dgm:pt modelId="{F38BD8D8-B2F9-4FD4-B3FF-5616FC726C03}" type="pres">
      <dgm:prSet presAssocID="{7D56EF64-4FEF-4162-A80C-EB4FA184CE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665D7-5980-42C2-9F94-61B959D22F1A}" type="pres">
      <dgm:prSet presAssocID="{CFD339FD-D56C-4D9E-A510-B1D3BC7B52BF}" presName="spacer" presStyleCnt="0"/>
      <dgm:spPr/>
    </dgm:pt>
    <dgm:pt modelId="{7CFF3E5F-99DF-4CAE-8CB8-B8221D8387A3}" type="pres">
      <dgm:prSet presAssocID="{7B2E40FE-7211-4F53-B565-AD09672551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D811-3451-408C-8A1D-F2E098EFECDD}" type="pres">
      <dgm:prSet presAssocID="{A62A0ADD-5EDD-4A6F-901C-28030CB8F179}" presName="spacer" presStyleCnt="0"/>
      <dgm:spPr/>
    </dgm:pt>
    <dgm:pt modelId="{E7A76AA5-23DC-4D7B-97A4-803EC63AC4E5}" type="pres">
      <dgm:prSet presAssocID="{D23BFF39-F698-4E00-B173-3C4CDD1838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FD97F4-74A3-49D1-8A6C-F849338B087C}" srcId="{F5CCCDB7-08B7-40C0-8BFA-AD3A7A83E6CD}" destId="{D23BFF39-F698-4E00-B173-3C4CDD183875}" srcOrd="2" destOrd="0" parTransId="{FCD11212-2A24-49C2-A423-A1351579A617}" sibTransId="{750AF874-C629-427F-9FC2-3CFC88E1A260}"/>
    <dgm:cxn modelId="{596B8C6A-1F28-406B-AA08-3E049BB3CB01}" srcId="{F5CCCDB7-08B7-40C0-8BFA-AD3A7A83E6CD}" destId="{7B2E40FE-7211-4F53-B565-AD096725510F}" srcOrd="1" destOrd="0" parTransId="{E6BA9212-A623-4986-BF27-06886E52C22E}" sibTransId="{A62A0ADD-5EDD-4A6F-901C-28030CB8F179}"/>
    <dgm:cxn modelId="{7112ED68-EA4C-48ED-A9BA-CEE8AB13F7AF}" srcId="{F5CCCDB7-08B7-40C0-8BFA-AD3A7A83E6CD}" destId="{7D56EF64-4FEF-4162-A80C-EB4FA184CE3A}" srcOrd="0" destOrd="0" parTransId="{3B55553E-4A09-4276-93E5-B6DFA214F980}" sibTransId="{CFD339FD-D56C-4D9E-A510-B1D3BC7B52BF}"/>
    <dgm:cxn modelId="{E78A9D57-B0F0-40C0-98B4-CED5DC2C24A6}" type="presOf" srcId="{7B2E40FE-7211-4F53-B565-AD096725510F}" destId="{7CFF3E5F-99DF-4CAE-8CB8-B8221D8387A3}" srcOrd="0" destOrd="0" presId="urn:microsoft.com/office/officeart/2005/8/layout/vList2"/>
    <dgm:cxn modelId="{178EC22A-7534-4195-BCDE-B7EFB17D65A8}" type="presOf" srcId="{F5CCCDB7-08B7-40C0-8BFA-AD3A7A83E6CD}" destId="{2248C13A-CF2B-4FB3-A7E9-CD7DD42D0FE1}" srcOrd="0" destOrd="0" presId="urn:microsoft.com/office/officeart/2005/8/layout/vList2"/>
    <dgm:cxn modelId="{7C99FAD2-BA8C-40D0-A2D4-987763548F94}" type="presOf" srcId="{D23BFF39-F698-4E00-B173-3C4CDD183875}" destId="{E7A76AA5-23DC-4D7B-97A4-803EC63AC4E5}" srcOrd="0" destOrd="0" presId="urn:microsoft.com/office/officeart/2005/8/layout/vList2"/>
    <dgm:cxn modelId="{863F5A46-605D-421F-81C2-84C64A4BD34B}" type="presOf" srcId="{7D56EF64-4FEF-4162-A80C-EB4FA184CE3A}" destId="{F38BD8D8-B2F9-4FD4-B3FF-5616FC726C03}" srcOrd="0" destOrd="0" presId="urn:microsoft.com/office/officeart/2005/8/layout/vList2"/>
    <dgm:cxn modelId="{1ABBC6D6-CABC-4F1B-ADCC-DDAD9A249A05}" type="presParOf" srcId="{2248C13A-CF2B-4FB3-A7E9-CD7DD42D0FE1}" destId="{F38BD8D8-B2F9-4FD4-B3FF-5616FC726C03}" srcOrd="0" destOrd="0" presId="urn:microsoft.com/office/officeart/2005/8/layout/vList2"/>
    <dgm:cxn modelId="{E990E34B-3402-4B70-9344-2731C619F5D2}" type="presParOf" srcId="{2248C13A-CF2B-4FB3-A7E9-CD7DD42D0FE1}" destId="{978665D7-5980-42C2-9F94-61B959D22F1A}" srcOrd="1" destOrd="0" presId="urn:microsoft.com/office/officeart/2005/8/layout/vList2"/>
    <dgm:cxn modelId="{181B1DC2-D408-4C2D-8DD7-E4656933D055}" type="presParOf" srcId="{2248C13A-CF2B-4FB3-A7E9-CD7DD42D0FE1}" destId="{7CFF3E5F-99DF-4CAE-8CB8-B8221D8387A3}" srcOrd="2" destOrd="0" presId="urn:microsoft.com/office/officeart/2005/8/layout/vList2"/>
    <dgm:cxn modelId="{CFBE715B-2745-4758-9325-7EE3ED985584}" type="presParOf" srcId="{2248C13A-CF2B-4FB3-A7E9-CD7DD42D0FE1}" destId="{8AB5D811-3451-408C-8A1D-F2E098EFECDD}" srcOrd="3" destOrd="0" presId="urn:microsoft.com/office/officeart/2005/8/layout/vList2"/>
    <dgm:cxn modelId="{F85DC648-C133-4CAE-9C3C-68209323D7B7}" type="presParOf" srcId="{2248C13A-CF2B-4FB3-A7E9-CD7DD42D0FE1}" destId="{E7A76AA5-23DC-4D7B-97A4-803EC63AC4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83AD0-2773-4025-B1EA-AA20A0033A79}">
      <dsp:nvSpPr>
        <dsp:cNvPr id="0" name=""/>
        <dsp:cNvSpPr/>
      </dsp:nvSpPr>
      <dsp:spPr>
        <a:xfrm>
          <a:off x="287021" y="1449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Тренинг</a:t>
          </a:r>
          <a:endParaRPr lang="ru-RU" sz="4500" kern="1200" dirty="0">
            <a:solidFill>
              <a:srgbClr val="010000"/>
            </a:solidFill>
            <a:latin typeface="Corbel"/>
          </a:endParaRPr>
        </a:p>
      </dsp:txBody>
      <dsp:txXfrm>
        <a:off x="287021" y="1449"/>
        <a:ext cx="3197334" cy="1918400"/>
      </dsp:txXfrm>
    </dsp:sp>
    <dsp:sp modelId="{F9AADF66-D75C-476A-B001-DD30E7C8F81E}">
      <dsp:nvSpPr>
        <dsp:cNvPr id="0" name=""/>
        <dsp:cNvSpPr/>
      </dsp:nvSpPr>
      <dsp:spPr>
        <a:xfrm>
          <a:off x="3804089" y="1449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329087"/>
                <a:satOff val="1426"/>
                <a:lumOff val="941"/>
                <a:alphaOff val="0"/>
                <a:shade val="85000"/>
                <a:satMod val="130000"/>
              </a:schemeClr>
            </a:gs>
            <a:gs pos="34000">
              <a:schemeClr val="accent4">
                <a:hueOff val="329087"/>
                <a:satOff val="1426"/>
                <a:lumOff val="941"/>
                <a:alphaOff val="0"/>
                <a:shade val="87000"/>
                <a:satMod val="125000"/>
              </a:schemeClr>
            </a:gs>
            <a:gs pos="70000">
              <a:schemeClr val="accent4">
                <a:hueOff val="329087"/>
                <a:satOff val="1426"/>
                <a:lumOff val="9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329087"/>
                <a:satOff val="1426"/>
                <a:lumOff val="9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Передача знаний</a:t>
          </a:r>
          <a:endParaRPr lang="ru-RU" sz="4500" kern="1200" dirty="0"/>
        </a:p>
      </dsp:txBody>
      <dsp:txXfrm>
        <a:off x="3804089" y="1449"/>
        <a:ext cx="3197334" cy="1918400"/>
      </dsp:txXfrm>
    </dsp:sp>
    <dsp:sp modelId="{6CB5A54A-B5D1-4C8B-90A6-1D5E922E639E}">
      <dsp:nvSpPr>
        <dsp:cNvPr id="0" name=""/>
        <dsp:cNvSpPr/>
      </dsp:nvSpPr>
      <dsp:spPr>
        <a:xfrm>
          <a:off x="7321157" y="1449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658174"/>
                <a:satOff val="2853"/>
                <a:lumOff val="1882"/>
                <a:alphaOff val="0"/>
                <a:shade val="85000"/>
                <a:satMod val="130000"/>
              </a:schemeClr>
            </a:gs>
            <a:gs pos="34000">
              <a:schemeClr val="accent4">
                <a:hueOff val="658174"/>
                <a:satOff val="2853"/>
                <a:lumOff val="1882"/>
                <a:alphaOff val="0"/>
                <a:shade val="87000"/>
                <a:satMod val="125000"/>
              </a:schemeClr>
            </a:gs>
            <a:gs pos="70000">
              <a:schemeClr val="accent4">
                <a:hueOff val="658174"/>
                <a:satOff val="2853"/>
                <a:lumOff val="188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658174"/>
                <a:satOff val="2853"/>
                <a:lumOff val="188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Опыт</a:t>
          </a:r>
          <a:endParaRPr lang="ru-RU" sz="4500" kern="1200" dirty="0"/>
        </a:p>
      </dsp:txBody>
      <dsp:txXfrm>
        <a:off x="7321157" y="1449"/>
        <a:ext cx="3197334" cy="1918400"/>
      </dsp:txXfrm>
    </dsp:sp>
    <dsp:sp modelId="{D6894F16-546C-438F-B972-6E1AC755A673}">
      <dsp:nvSpPr>
        <dsp:cNvPr id="0" name=""/>
        <dsp:cNvSpPr/>
      </dsp:nvSpPr>
      <dsp:spPr>
        <a:xfrm>
          <a:off x="287021" y="2239583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987261"/>
                <a:satOff val="4279"/>
                <a:lumOff val="2824"/>
                <a:alphaOff val="0"/>
                <a:shade val="85000"/>
                <a:satMod val="130000"/>
              </a:schemeClr>
            </a:gs>
            <a:gs pos="34000">
              <a:schemeClr val="accent4">
                <a:hueOff val="987261"/>
                <a:satOff val="4279"/>
                <a:lumOff val="2824"/>
                <a:alphaOff val="0"/>
                <a:shade val="87000"/>
                <a:satMod val="125000"/>
              </a:schemeClr>
            </a:gs>
            <a:gs pos="70000">
              <a:schemeClr val="accent4">
                <a:hueOff val="987261"/>
                <a:satOff val="4279"/>
                <a:lumOff val="282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987261"/>
                <a:satOff val="4279"/>
                <a:lumOff val="282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Обучение</a:t>
          </a:r>
          <a:endParaRPr lang="ru-RU" sz="4500" kern="1200" dirty="0"/>
        </a:p>
      </dsp:txBody>
      <dsp:txXfrm>
        <a:off x="287021" y="2239583"/>
        <a:ext cx="3197334" cy="1918400"/>
      </dsp:txXfrm>
    </dsp:sp>
    <dsp:sp modelId="{CEBB3E39-7F02-4256-93C2-EA19C135952F}">
      <dsp:nvSpPr>
        <dsp:cNvPr id="0" name=""/>
        <dsp:cNvSpPr/>
      </dsp:nvSpPr>
      <dsp:spPr>
        <a:xfrm>
          <a:off x="3804089" y="2239583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1316347"/>
                <a:satOff val="5706"/>
                <a:lumOff val="3765"/>
                <a:alphaOff val="0"/>
                <a:shade val="85000"/>
                <a:satMod val="130000"/>
              </a:schemeClr>
            </a:gs>
            <a:gs pos="34000">
              <a:schemeClr val="accent4">
                <a:hueOff val="1316347"/>
                <a:satOff val="5706"/>
                <a:lumOff val="3765"/>
                <a:alphaOff val="0"/>
                <a:shade val="87000"/>
                <a:satMod val="125000"/>
              </a:schemeClr>
            </a:gs>
            <a:gs pos="70000">
              <a:schemeClr val="accent4">
                <a:hueOff val="1316347"/>
                <a:satOff val="5706"/>
                <a:lumOff val="376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316347"/>
                <a:satOff val="5706"/>
                <a:lumOff val="376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Мастерство</a:t>
          </a:r>
          <a:endParaRPr lang="ru-RU" sz="4500" kern="1200" dirty="0"/>
        </a:p>
      </dsp:txBody>
      <dsp:txXfrm>
        <a:off x="3804089" y="2239583"/>
        <a:ext cx="3197334" cy="1918400"/>
      </dsp:txXfrm>
    </dsp:sp>
    <dsp:sp modelId="{35FE8BB7-A0EF-48D2-9224-410E8599359F}">
      <dsp:nvSpPr>
        <dsp:cNvPr id="0" name=""/>
        <dsp:cNvSpPr/>
      </dsp:nvSpPr>
      <dsp:spPr>
        <a:xfrm>
          <a:off x="7321157" y="2239583"/>
          <a:ext cx="3197334" cy="1918400"/>
        </a:xfrm>
        <a:prstGeom prst="rect">
          <a:avLst/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shade val="85000"/>
                <a:satMod val="130000"/>
              </a:schemeClr>
            </a:gs>
            <a:gs pos="34000">
              <a:schemeClr val="accent4">
                <a:hueOff val="1645434"/>
                <a:satOff val="7132"/>
                <a:lumOff val="4706"/>
                <a:alphaOff val="0"/>
                <a:shade val="87000"/>
                <a:satMod val="125000"/>
              </a:schemeClr>
            </a:gs>
            <a:gs pos="70000">
              <a:schemeClr val="accent4">
                <a:hueOff val="1645434"/>
                <a:satOff val="7132"/>
                <a:lumOff val="470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Технологии</a:t>
          </a:r>
          <a:endParaRPr lang="ru-RU" sz="4500" kern="1200" dirty="0"/>
        </a:p>
      </dsp:txBody>
      <dsp:txXfrm>
        <a:off x="7321157" y="2239583"/>
        <a:ext cx="3197334" cy="191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BD8D8-B2F9-4FD4-B3FF-5616FC726C03}">
      <dsp:nvSpPr>
        <dsp:cNvPr id="0" name=""/>
        <dsp:cNvSpPr/>
      </dsp:nvSpPr>
      <dsp:spPr>
        <a:xfrm>
          <a:off x="0" y="30426"/>
          <a:ext cx="8814136" cy="10725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Определить проблемы МК</a:t>
          </a:r>
          <a:endParaRPr lang="ru-RU" sz="2700" b="1" kern="1200" dirty="0"/>
        </a:p>
      </dsp:txBody>
      <dsp:txXfrm>
        <a:off x="52359" y="82785"/>
        <a:ext cx="8709418" cy="967861"/>
      </dsp:txXfrm>
    </dsp:sp>
    <dsp:sp modelId="{7CFF3E5F-99DF-4CAE-8CB8-B8221D8387A3}">
      <dsp:nvSpPr>
        <dsp:cNvPr id="0" name=""/>
        <dsp:cNvSpPr/>
      </dsp:nvSpPr>
      <dsp:spPr>
        <a:xfrm>
          <a:off x="0" y="1180765"/>
          <a:ext cx="8814136" cy="10725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Рассмотреть основные этапы работы над МК</a:t>
          </a:r>
          <a:endParaRPr lang="ru-RU" sz="2700" b="1" kern="1200" dirty="0"/>
        </a:p>
      </dsp:txBody>
      <dsp:txXfrm>
        <a:off x="52359" y="1233124"/>
        <a:ext cx="8709418" cy="967861"/>
      </dsp:txXfrm>
    </dsp:sp>
    <dsp:sp modelId="{E7A76AA5-23DC-4D7B-97A4-803EC63AC4E5}">
      <dsp:nvSpPr>
        <dsp:cNvPr id="0" name=""/>
        <dsp:cNvSpPr/>
      </dsp:nvSpPr>
      <dsp:spPr>
        <a:xfrm>
          <a:off x="0" y="2331105"/>
          <a:ext cx="8814136" cy="10725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 </a:t>
          </a:r>
          <a:r>
            <a:rPr lang="ru-RU" sz="2700" b="1" kern="1200" dirty="0" smtClean="0"/>
            <a:t>Представить универсальные методы и приемы проведения МК</a:t>
          </a:r>
          <a:endParaRPr lang="ru-RU" sz="2700" b="1" kern="1200" dirty="0"/>
        </a:p>
      </dsp:txBody>
      <dsp:txXfrm>
        <a:off x="52359" y="2383464"/>
        <a:ext cx="8709418" cy="967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BD8D8-B2F9-4FD4-B3FF-5616FC726C03}">
      <dsp:nvSpPr>
        <dsp:cNvPr id="0" name=""/>
        <dsp:cNvSpPr/>
      </dsp:nvSpPr>
      <dsp:spPr>
        <a:xfrm>
          <a:off x="0" y="0"/>
          <a:ext cx="9848851" cy="28517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Подготовительно-организационный</a:t>
          </a:r>
          <a:endParaRPr lang="ru-RU" sz="6200" kern="1200" dirty="0"/>
        </a:p>
      </dsp:txBody>
      <dsp:txXfrm>
        <a:off x="139210" y="139210"/>
        <a:ext cx="9570431" cy="2573308"/>
      </dsp:txXfrm>
    </dsp:sp>
    <dsp:sp modelId="{7CFF3E5F-99DF-4CAE-8CB8-B8221D8387A3}">
      <dsp:nvSpPr>
        <dsp:cNvPr id="0" name=""/>
        <dsp:cNvSpPr/>
      </dsp:nvSpPr>
      <dsp:spPr>
        <a:xfrm>
          <a:off x="0" y="3031000"/>
          <a:ext cx="9848851" cy="28517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Проведение МК</a:t>
          </a:r>
        </a:p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 dirty="0"/>
        </a:p>
      </dsp:txBody>
      <dsp:txXfrm>
        <a:off x="139210" y="3170210"/>
        <a:ext cx="9570431" cy="2573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86168-0AF8-46AD-A1C3-3B50546BCC35}">
      <dsp:nvSpPr>
        <dsp:cNvPr id="0" name=""/>
        <dsp:cNvSpPr/>
      </dsp:nvSpPr>
      <dsp:spPr>
        <a:xfrm>
          <a:off x="761891" y="363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Проблема</a:t>
          </a:r>
          <a:endParaRPr lang="ru-RU" sz="2000" b="1" kern="1200" dirty="0"/>
        </a:p>
      </dsp:txBody>
      <dsp:txXfrm>
        <a:off x="796630" y="35102"/>
        <a:ext cx="1907290" cy="1116582"/>
      </dsp:txXfrm>
    </dsp:sp>
    <dsp:sp modelId="{079C236D-2816-445C-B807-A7DA214134AB}">
      <dsp:nvSpPr>
        <dsp:cNvPr id="0" name=""/>
        <dsp:cNvSpPr/>
      </dsp:nvSpPr>
      <dsp:spPr>
        <a:xfrm>
          <a:off x="2912615" y="348274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912615" y="446322"/>
        <a:ext cx="293352" cy="294142"/>
      </dsp:txXfrm>
    </dsp:sp>
    <dsp:sp modelId="{FE810CD1-F5AE-48B6-9922-D75D7FE20A61}">
      <dsp:nvSpPr>
        <dsp:cNvPr id="0" name=""/>
        <dsp:cNvSpPr/>
      </dsp:nvSpPr>
      <dsp:spPr>
        <a:xfrm>
          <a:off x="3529367" y="363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5679"/>
                <a:satOff val="891"/>
                <a:lumOff val="588"/>
                <a:alphaOff val="0"/>
                <a:shade val="85000"/>
                <a:satMod val="130000"/>
              </a:schemeClr>
            </a:gs>
            <a:gs pos="34000">
              <a:schemeClr val="accent4">
                <a:hueOff val="205679"/>
                <a:satOff val="891"/>
                <a:lumOff val="588"/>
                <a:alphaOff val="0"/>
                <a:shade val="87000"/>
                <a:satMod val="125000"/>
              </a:schemeClr>
            </a:gs>
            <a:gs pos="70000">
              <a:schemeClr val="accent4">
                <a:hueOff val="205679"/>
                <a:satOff val="891"/>
                <a:lumOff val="58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5679"/>
                <a:satOff val="891"/>
                <a:lumOff val="58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Цели и задачи </a:t>
          </a:r>
          <a:r>
            <a:rPr lang="ru-RU" sz="2000" b="1" kern="1200" dirty="0" smtClean="0"/>
            <a:t>МК</a:t>
          </a:r>
          <a:r>
            <a:rPr lang="ru-RU" sz="2000" kern="1200" dirty="0"/>
            <a:t> </a:t>
          </a:r>
        </a:p>
      </dsp:txBody>
      <dsp:txXfrm>
        <a:off x="3564106" y="35102"/>
        <a:ext cx="1907290" cy="1116582"/>
      </dsp:txXfrm>
    </dsp:sp>
    <dsp:sp modelId="{03C1DB09-3C0C-4AD8-AAA0-60821346F050}">
      <dsp:nvSpPr>
        <dsp:cNvPr id="0" name=""/>
        <dsp:cNvSpPr/>
      </dsp:nvSpPr>
      <dsp:spPr>
        <a:xfrm>
          <a:off x="5680090" y="348274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235062"/>
                <a:satOff val="1019"/>
                <a:lumOff val="672"/>
                <a:alphaOff val="0"/>
                <a:shade val="85000"/>
                <a:satMod val="130000"/>
              </a:schemeClr>
            </a:gs>
            <a:gs pos="34000">
              <a:schemeClr val="accent4">
                <a:hueOff val="235062"/>
                <a:satOff val="1019"/>
                <a:lumOff val="672"/>
                <a:alphaOff val="0"/>
                <a:shade val="87000"/>
                <a:satMod val="125000"/>
              </a:schemeClr>
            </a:gs>
            <a:gs pos="70000">
              <a:schemeClr val="accent4">
                <a:hueOff val="235062"/>
                <a:satOff val="1019"/>
                <a:lumOff val="67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35062"/>
                <a:satOff val="1019"/>
                <a:lumOff val="67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680090" y="446322"/>
        <a:ext cx="293352" cy="294142"/>
      </dsp:txXfrm>
    </dsp:sp>
    <dsp:sp modelId="{2E5AF6AA-0D25-4B69-9C56-57A2CBDFB23C}">
      <dsp:nvSpPr>
        <dsp:cNvPr id="0" name=""/>
        <dsp:cNvSpPr/>
      </dsp:nvSpPr>
      <dsp:spPr>
        <a:xfrm>
          <a:off x="6296842" y="363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1359"/>
                <a:satOff val="1783"/>
                <a:lumOff val="1177"/>
                <a:alphaOff val="0"/>
                <a:shade val="85000"/>
                <a:satMod val="130000"/>
              </a:schemeClr>
            </a:gs>
            <a:gs pos="34000">
              <a:schemeClr val="accent4">
                <a:hueOff val="411359"/>
                <a:satOff val="1783"/>
                <a:lumOff val="1177"/>
                <a:alphaOff val="0"/>
                <a:shade val="87000"/>
                <a:satMod val="125000"/>
              </a:schemeClr>
            </a:gs>
            <a:gs pos="70000">
              <a:schemeClr val="accent4">
                <a:hueOff val="411359"/>
                <a:satOff val="1783"/>
                <a:lumOff val="117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411359"/>
                <a:satOff val="1783"/>
                <a:lumOff val="117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Целевая </a:t>
          </a:r>
          <a:r>
            <a:rPr lang="ru-RU" sz="2000" b="1" kern="1200" dirty="0" smtClean="0"/>
            <a:t>аудитория</a:t>
          </a:r>
          <a:endParaRPr lang="ru-RU" sz="2000" kern="1200" dirty="0"/>
        </a:p>
      </dsp:txBody>
      <dsp:txXfrm>
        <a:off x="6331581" y="35102"/>
        <a:ext cx="1907290" cy="1116582"/>
      </dsp:txXfrm>
    </dsp:sp>
    <dsp:sp modelId="{BB6E7D92-7A7D-4E83-B9F8-4C8F7736CBB9}">
      <dsp:nvSpPr>
        <dsp:cNvPr id="0" name=""/>
        <dsp:cNvSpPr/>
      </dsp:nvSpPr>
      <dsp:spPr>
        <a:xfrm>
          <a:off x="8447566" y="348274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70124"/>
                <a:satOff val="2038"/>
                <a:lumOff val="1345"/>
                <a:alphaOff val="0"/>
                <a:shade val="85000"/>
                <a:satMod val="130000"/>
              </a:schemeClr>
            </a:gs>
            <a:gs pos="34000">
              <a:schemeClr val="accent4">
                <a:hueOff val="470124"/>
                <a:satOff val="2038"/>
                <a:lumOff val="1345"/>
                <a:alphaOff val="0"/>
                <a:shade val="87000"/>
                <a:satMod val="125000"/>
              </a:schemeClr>
            </a:gs>
            <a:gs pos="70000">
              <a:schemeClr val="accent4">
                <a:hueOff val="470124"/>
                <a:satOff val="2038"/>
                <a:lumOff val="134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470124"/>
                <a:satOff val="2038"/>
                <a:lumOff val="134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8447566" y="446322"/>
        <a:ext cx="293352" cy="294142"/>
      </dsp:txXfrm>
    </dsp:sp>
    <dsp:sp modelId="{CCE136FD-46D5-4454-91AC-0FBF68E4AFA6}">
      <dsp:nvSpPr>
        <dsp:cNvPr id="0" name=""/>
        <dsp:cNvSpPr/>
      </dsp:nvSpPr>
      <dsp:spPr>
        <a:xfrm>
          <a:off x="9064318" y="363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17038"/>
                <a:satOff val="2674"/>
                <a:lumOff val="1765"/>
                <a:alphaOff val="0"/>
                <a:shade val="85000"/>
                <a:satMod val="130000"/>
              </a:schemeClr>
            </a:gs>
            <a:gs pos="34000">
              <a:schemeClr val="accent4">
                <a:hueOff val="617038"/>
                <a:satOff val="2674"/>
                <a:lumOff val="1765"/>
                <a:alphaOff val="0"/>
                <a:shade val="87000"/>
                <a:satMod val="125000"/>
              </a:schemeClr>
            </a:gs>
            <a:gs pos="70000">
              <a:schemeClr val="accent4">
                <a:hueOff val="617038"/>
                <a:satOff val="2674"/>
                <a:lumOff val="176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617038"/>
                <a:satOff val="2674"/>
                <a:lumOff val="176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Содержание </a:t>
          </a:r>
          <a:r>
            <a:rPr lang="ru-RU" sz="2000" b="1" kern="1200" dirty="0" smtClean="0"/>
            <a:t>МК</a:t>
          </a:r>
          <a:endParaRPr lang="ru-RU" sz="2000" kern="1200" dirty="0"/>
        </a:p>
      </dsp:txBody>
      <dsp:txXfrm>
        <a:off x="9099057" y="35102"/>
        <a:ext cx="1907290" cy="1116582"/>
      </dsp:txXfrm>
    </dsp:sp>
    <dsp:sp modelId="{2738A345-6182-46BB-B249-AD72C7789484}">
      <dsp:nvSpPr>
        <dsp:cNvPr id="0" name=""/>
        <dsp:cNvSpPr/>
      </dsp:nvSpPr>
      <dsp:spPr>
        <a:xfrm rot="5400000">
          <a:off x="9843164" y="1324798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705186"/>
                <a:satOff val="3057"/>
                <a:lumOff val="2017"/>
                <a:alphaOff val="0"/>
                <a:shade val="85000"/>
                <a:satMod val="130000"/>
              </a:schemeClr>
            </a:gs>
            <a:gs pos="34000">
              <a:schemeClr val="accent4">
                <a:hueOff val="705186"/>
                <a:satOff val="3057"/>
                <a:lumOff val="2017"/>
                <a:alphaOff val="0"/>
                <a:shade val="87000"/>
                <a:satMod val="125000"/>
              </a:schemeClr>
            </a:gs>
            <a:gs pos="70000">
              <a:schemeClr val="accent4">
                <a:hueOff val="705186"/>
                <a:satOff val="3057"/>
                <a:lumOff val="201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705186"/>
                <a:satOff val="3057"/>
                <a:lumOff val="201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9905630" y="1360380"/>
        <a:ext cx="294142" cy="293352"/>
      </dsp:txXfrm>
    </dsp:sp>
    <dsp:sp modelId="{02E1E2E8-CC87-4ABB-B9F7-8761156B4461}">
      <dsp:nvSpPr>
        <dsp:cNvPr id="0" name=""/>
        <dsp:cNvSpPr/>
      </dsp:nvSpPr>
      <dsp:spPr>
        <a:xfrm>
          <a:off x="9064318" y="1977132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22717"/>
                <a:satOff val="3566"/>
                <a:lumOff val="2353"/>
                <a:alphaOff val="0"/>
                <a:shade val="85000"/>
                <a:satMod val="130000"/>
              </a:schemeClr>
            </a:gs>
            <a:gs pos="34000">
              <a:schemeClr val="accent4">
                <a:hueOff val="822717"/>
                <a:satOff val="3566"/>
                <a:lumOff val="2353"/>
                <a:alphaOff val="0"/>
                <a:shade val="87000"/>
                <a:satMod val="125000"/>
              </a:schemeClr>
            </a:gs>
            <a:gs pos="70000">
              <a:schemeClr val="accent4">
                <a:hueOff val="822717"/>
                <a:satOff val="3566"/>
                <a:lumOff val="235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822717"/>
                <a:satOff val="3566"/>
                <a:lumOff val="235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Рабочий план </a:t>
          </a:r>
          <a:r>
            <a:rPr lang="ru-RU" sz="2000" b="1" kern="1200" dirty="0" smtClean="0"/>
            <a:t>организации МК</a:t>
          </a:r>
          <a:r>
            <a:rPr lang="ru-RU" sz="2000" b="1" kern="1200" dirty="0"/>
            <a:t> </a:t>
          </a:r>
        </a:p>
      </dsp:txBody>
      <dsp:txXfrm>
        <a:off x="9099057" y="2011871"/>
        <a:ext cx="1907290" cy="1116582"/>
      </dsp:txXfrm>
    </dsp:sp>
    <dsp:sp modelId="{46CAFAB7-FE3A-4BF5-A1E8-BC653590E270}">
      <dsp:nvSpPr>
        <dsp:cNvPr id="0" name=""/>
        <dsp:cNvSpPr/>
      </dsp:nvSpPr>
      <dsp:spPr>
        <a:xfrm rot="10800000">
          <a:off x="8471287" y="2325043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40248"/>
                <a:satOff val="4075"/>
                <a:lumOff val="2689"/>
                <a:alphaOff val="0"/>
                <a:shade val="85000"/>
                <a:satMod val="130000"/>
              </a:schemeClr>
            </a:gs>
            <a:gs pos="34000">
              <a:schemeClr val="accent4">
                <a:hueOff val="940248"/>
                <a:satOff val="4075"/>
                <a:lumOff val="2689"/>
                <a:alphaOff val="0"/>
                <a:shade val="87000"/>
                <a:satMod val="125000"/>
              </a:schemeClr>
            </a:gs>
            <a:gs pos="70000">
              <a:schemeClr val="accent4">
                <a:hueOff val="940248"/>
                <a:satOff val="4075"/>
                <a:lumOff val="268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940248"/>
                <a:satOff val="4075"/>
                <a:lumOff val="268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8597009" y="2423091"/>
        <a:ext cx="293352" cy="294142"/>
      </dsp:txXfrm>
    </dsp:sp>
    <dsp:sp modelId="{9EBD2EC0-F20A-4734-B1EB-2F41BC52C1EE}">
      <dsp:nvSpPr>
        <dsp:cNvPr id="0" name=""/>
        <dsp:cNvSpPr/>
      </dsp:nvSpPr>
      <dsp:spPr>
        <a:xfrm>
          <a:off x="6296842" y="1977132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28396"/>
                <a:satOff val="4457"/>
                <a:lumOff val="2941"/>
                <a:alphaOff val="0"/>
                <a:shade val="85000"/>
                <a:satMod val="130000"/>
              </a:schemeClr>
            </a:gs>
            <a:gs pos="34000">
              <a:schemeClr val="accent4">
                <a:hueOff val="1028396"/>
                <a:satOff val="4457"/>
                <a:lumOff val="2941"/>
                <a:alphaOff val="0"/>
                <a:shade val="87000"/>
                <a:satMod val="125000"/>
              </a:schemeClr>
            </a:gs>
            <a:gs pos="70000">
              <a:schemeClr val="accent4">
                <a:hueOff val="1028396"/>
                <a:satOff val="4457"/>
                <a:lumOff val="29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028396"/>
                <a:satOff val="4457"/>
                <a:lumOff val="29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Ресурсы</a:t>
          </a:r>
          <a:r>
            <a:rPr lang="ru-RU" sz="2000" kern="1200" dirty="0"/>
            <a:t> </a:t>
          </a:r>
        </a:p>
      </dsp:txBody>
      <dsp:txXfrm>
        <a:off x="6331581" y="2011871"/>
        <a:ext cx="1907290" cy="1116582"/>
      </dsp:txXfrm>
    </dsp:sp>
    <dsp:sp modelId="{BB972382-AA09-4D25-A361-1CF00C7C22F6}">
      <dsp:nvSpPr>
        <dsp:cNvPr id="0" name=""/>
        <dsp:cNvSpPr/>
      </dsp:nvSpPr>
      <dsp:spPr>
        <a:xfrm rot="10800000">
          <a:off x="5703812" y="2325043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175310"/>
                <a:satOff val="5094"/>
                <a:lumOff val="3361"/>
                <a:alphaOff val="0"/>
                <a:shade val="85000"/>
                <a:satMod val="130000"/>
              </a:schemeClr>
            </a:gs>
            <a:gs pos="34000">
              <a:schemeClr val="accent4">
                <a:hueOff val="1175310"/>
                <a:satOff val="5094"/>
                <a:lumOff val="3361"/>
                <a:alphaOff val="0"/>
                <a:shade val="87000"/>
                <a:satMod val="125000"/>
              </a:schemeClr>
            </a:gs>
            <a:gs pos="70000">
              <a:schemeClr val="accent4">
                <a:hueOff val="1175310"/>
                <a:satOff val="5094"/>
                <a:lumOff val="33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175310"/>
                <a:satOff val="5094"/>
                <a:lumOff val="33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5829534" y="2423091"/>
        <a:ext cx="293352" cy="294142"/>
      </dsp:txXfrm>
    </dsp:sp>
    <dsp:sp modelId="{1F94E8AC-C2E4-4A28-82C8-1FAFD83BBC83}">
      <dsp:nvSpPr>
        <dsp:cNvPr id="0" name=""/>
        <dsp:cNvSpPr/>
      </dsp:nvSpPr>
      <dsp:spPr>
        <a:xfrm>
          <a:off x="3529367" y="1977132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234076"/>
                <a:satOff val="5349"/>
                <a:lumOff val="3530"/>
                <a:alphaOff val="0"/>
                <a:shade val="85000"/>
                <a:satMod val="130000"/>
              </a:schemeClr>
            </a:gs>
            <a:gs pos="34000">
              <a:schemeClr val="accent4">
                <a:hueOff val="1234076"/>
                <a:satOff val="5349"/>
                <a:lumOff val="3530"/>
                <a:alphaOff val="0"/>
                <a:shade val="87000"/>
                <a:satMod val="125000"/>
              </a:schemeClr>
            </a:gs>
            <a:gs pos="70000">
              <a:schemeClr val="accent4">
                <a:hueOff val="1234076"/>
                <a:satOff val="5349"/>
                <a:lumOff val="353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234076"/>
                <a:satOff val="5349"/>
                <a:lumOff val="353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Ожидаемые результаты</a:t>
          </a:r>
        </a:p>
      </dsp:txBody>
      <dsp:txXfrm>
        <a:off x="3564106" y="2011871"/>
        <a:ext cx="1907290" cy="1116582"/>
      </dsp:txXfrm>
    </dsp:sp>
    <dsp:sp modelId="{3C8B4698-4B17-4556-977F-6958221BB2FD}">
      <dsp:nvSpPr>
        <dsp:cNvPr id="0" name=""/>
        <dsp:cNvSpPr/>
      </dsp:nvSpPr>
      <dsp:spPr>
        <a:xfrm rot="10800000">
          <a:off x="2936336" y="2325043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410372"/>
                <a:satOff val="6113"/>
                <a:lumOff val="4034"/>
                <a:alphaOff val="0"/>
                <a:shade val="85000"/>
                <a:satMod val="130000"/>
              </a:schemeClr>
            </a:gs>
            <a:gs pos="34000">
              <a:schemeClr val="accent4">
                <a:hueOff val="1410372"/>
                <a:satOff val="6113"/>
                <a:lumOff val="4034"/>
                <a:alphaOff val="0"/>
                <a:shade val="87000"/>
                <a:satMod val="125000"/>
              </a:schemeClr>
            </a:gs>
            <a:gs pos="70000">
              <a:schemeClr val="accent4">
                <a:hueOff val="1410372"/>
                <a:satOff val="6113"/>
                <a:lumOff val="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410372"/>
                <a:satOff val="6113"/>
                <a:lumOff val="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062058" y="2423091"/>
        <a:ext cx="293352" cy="294142"/>
      </dsp:txXfrm>
    </dsp:sp>
    <dsp:sp modelId="{57104A41-5618-4D83-B565-33A8BB31A965}">
      <dsp:nvSpPr>
        <dsp:cNvPr id="0" name=""/>
        <dsp:cNvSpPr/>
      </dsp:nvSpPr>
      <dsp:spPr>
        <a:xfrm>
          <a:off x="761891" y="1977132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439755"/>
                <a:satOff val="6240"/>
                <a:lumOff val="4118"/>
                <a:alphaOff val="0"/>
                <a:shade val="85000"/>
                <a:satMod val="130000"/>
              </a:schemeClr>
            </a:gs>
            <a:gs pos="34000">
              <a:schemeClr val="accent4">
                <a:hueOff val="1439755"/>
                <a:satOff val="6240"/>
                <a:lumOff val="4118"/>
                <a:alphaOff val="0"/>
                <a:shade val="87000"/>
                <a:satMod val="125000"/>
              </a:schemeClr>
            </a:gs>
            <a:gs pos="70000">
              <a:schemeClr val="accent4">
                <a:hueOff val="1439755"/>
                <a:satOff val="6240"/>
                <a:lumOff val="411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439755"/>
                <a:satOff val="6240"/>
                <a:lumOff val="411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Оценка эффективности </a:t>
          </a:r>
          <a:r>
            <a:rPr lang="ru-RU" sz="2000" b="1" kern="1200" dirty="0" smtClean="0"/>
            <a:t>МК</a:t>
          </a:r>
          <a:endParaRPr lang="ru-RU" sz="2000" kern="1200" dirty="0"/>
        </a:p>
      </dsp:txBody>
      <dsp:txXfrm>
        <a:off x="796630" y="2011871"/>
        <a:ext cx="1907290" cy="1116582"/>
      </dsp:txXfrm>
    </dsp:sp>
    <dsp:sp modelId="{04265D79-36BD-4D95-A091-B2C22E90ADDD}">
      <dsp:nvSpPr>
        <dsp:cNvPr id="0" name=""/>
        <dsp:cNvSpPr/>
      </dsp:nvSpPr>
      <dsp:spPr>
        <a:xfrm rot="5400000">
          <a:off x="1540738" y="3301566"/>
          <a:ext cx="419074" cy="4902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shade val="85000"/>
                <a:satMod val="130000"/>
              </a:schemeClr>
            </a:gs>
            <a:gs pos="34000">
              <a:schemeClr val="accent4">
                <a:hueOff val="1645434"/>
                <a:satOff val="7132"/>
                <a:lumOff val="4706"/>
                <a:alphaOff val="0"/>
                <a:shade val="87000"/>
                <a:satMod val="125000"/>
              </a:schemeClr>
            </a:gs>
            <a:gs pos="70000">
              <a:schemeClr val="accent4">
                <a:hueOff val="1645434"/>
                <a:satOff val="7132"/>
                <a:lumOff val="470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603204" y="3337148"/>
        <a:ext cx="294142" cy="293352"/>
      </dsp:txXfrm>
    </dsp:sp>
    <dsp:sp modelId="{8EC33F60-C318-47F9-961F-5CC95A47FA77}">
      <dsp:nvSpPr>
        <dsp:cNvPr id="0" name=""/>
        <dsp:cNvSpPr/>
      </dsp:nvSpPr>
      <dsp:spPr>
        <a:xfrm>
          <a:off x="761891" y="3953900"/>
          <a:ext cx="1976768" cy="1186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shade val="85000"/>
                <a:satMod val="130000"/>
              </a:schemeClr>
            </a:gs>
            <a:gs pos="34000">
              <a:schemeClr val="accent4">
                <a:hueOff val="1645434"/>
                <a:satOff val="7132"/>
                <a:lumOff val="4706"/>
                <a:alphaOff val="0"/>
                <a:shade val="87000"/>
                <a:satMod val="125000"/>
              </a:schemeClr>
            </a:gs>
            <a:gs pos="70000">
              <a:schemeClr val="accent4">
                <a:hueOff val="1645434"/>
                <a:satOff val="7132"/>
                <a:lumOff val="470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Оценка рисков реализации </a:t>
          </a:r>
        </a:p>
      </dsp:txBody>
      <dsp:txXfrm>
        <a:off x="796630" y="3988639"/>
        <a:ext cx="1907290" cy="1116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9D8F6-D2CD-40D2-9071-2A2854323020}">
      <dsp:nvSpPr>
        <dsp:cNvPr id="0" name=""/>
        <dsp:cNvSpPr/>
      </dsp:nvSpPr>
      <dsp:spPr>
        <a:xfrm rot="5400000">
          <a:off x="-201593" y="201678"/>
          <a:ext cx="1303751" cy="9005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1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1" y="450366"/>
        <a:ext cx="900564" cy="403187"/>
      </dsp:txXfrm>
    </dsp:sp>
    <dsp:sp modelId="{52A55EBB-9BEC-474F-B059-B9D3CC9E0944}">
      <dsp:nvSpPr>
        <dsp:cNvPr id="0" name=""/>
        <dsp:cNvSpPr/>
      </dsp:nvSpPr>
      <dsp:spPr>
        <a:xfrm rot="5400000">
          <a:off x="5833292" y="-4926632"/>
          <a:ext cx="850464" cy="1070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b="1" i="1" kern="1200" dirty="0" smtClean="0"/>
            <a:t>Вступительная часть</a:t>
          </a:r>
          <a:endParaRPr lang="ru-RU" sz="4400" kern="1200" dirty="0"/>
        </a:p>
      </dsp:txBody>
      <dsp:txXfrm rot="-5400000">
        <a:off x="906576" y="41600"/>
        <a:ext cx="10662381" cy="767432"/>
      </dsp:txXfrm>
    </dsp:sp>
    <dsp:sp modelId="{6A53EE41-4CC5-435C-9A2D-07D389447D1A}">
      <dsp:nvSpPr>
        <dsp:cNvPr id="0" name=""/>
        <dsp:cNvSpPr/>
      </dsp:nvSpPr>
      <dsp:spPr>
        <a:xfrm rot="5400000">
          <a:off x="-198588" y="1356211"/>
          <a:ext cx="1303751" cy="906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2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1" y="1610911"/>
        <a:ext cx="906575" cy="397176"/>
      </dsp:txXfrm>
    </dsp:sp>
    <dsp:sp modelId="{28C98D58-C8ED-40C7-9671-F62B337D1D35}">
      <dsp:nvSpPr>
        <dsp:cNvPr id="0" name=""/>
        <dsp:cNvSpPr/>
      </dsp:nvSpPr>
      <dsp:spPr>
        <a:xfrm rot="5400000">
          <a:off x="5833292" y="-3769093"/>
          <a:ext cx="850464" cy="1070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b="1" kern="1200" dirty="0" smtClean="0"/>
            <a:t>Теоретически - демонстрационная часть</a:t>
          </a:r>
          <a:endParaRPr lang="ru-RU" sz="4400" kern="1200" dirty="0"/>
        </a:p>
      </dsp:txBody>
      <dsp:txXfrm rot="-5400000">
        <a:off x="906576" y="1199139"/>
        <a:ext cx="10662381" cy="767432"/>
      </dsp:txXfrm>
    </dsp:sp>
    <dsp:sp modelId="{3545CFE6-973D-46C2-A950-0EE681A3159D}">
      <dsp:nvSpPr>
        <dsp:cNvPr id="0" name=""/>
        <dsp:cNvSpPr/>
      </dsp:nvSpPr>
      <dsp:spPr>
        <a:xfrm rot="5400000">
          <a:off x="-198588" y="2513749"/>
          <a:ext cx="1303751" cy="906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3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1" y="2768449"/>
        <a:ext cx="906575" cy="397176"/>
      </dsp:txXfrm>
    </dsp:sp>
    <dsp:sp modelId="{43182ACA-87EB-4940-8076-7CDD39B892EE}">
      <dsp:nvSpPr>
        <dsp:cNvPr id="0" name=""/>
        <dsp:cNvSpPr/>
      </dsp:nvSpPr>
      <dsp:spPr>
        <a:xfrm rot="5400000">
          <a:off x="5833292" y="-2611555"/>
          <a:ext cx="850464" cy="1070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b="1" kern="1200" dirty="0" smtClean="0"/>
            <a:t>Практическая часть.</a:t>
          </a:r>
          <a:endParaRPr lang="ru-RU" sz="4400" kern="1200" dirty="0"/>
        </a:p>
      </dsp:txBody>
      <dsp:txXfrm rot="-5400000">
        <a:off x="906576" y="2356677"/>
        <a:ext cx="10662381" cy="767432"/>
      </dsp:txXfrm>
    </dsp:sp>
    <dsp:sp modelId="{9A9672EC-3AE6-4C36-A0F0-F083A63C3ABA}">
      <dsp:nvSpPr>
        <dsp:cNvPr id="0" name=""/>
        <dsp:cNvSpPr/>
      </dsp:nvSpPr>
      <dsp:spPr>
        <a:xfrm rot="5400000">
          <a:off x="-198588" y="3671287"/>
          <a:ext cx="1303751" cy="906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3925987"/>
        <a:ext cx="906575" cy="397176"/>
      </dsp:txXfrm>
    </dsp:sp>
    <dsp:sp modelId="{FAB2E447-73FB-438C-A1ED-AFA268181CA2}">
      <dsp:nvSpPr>
        <dsp:cNvPr id="0" name=""/>
        <dsp:cNvSpPr/>
      </dsp:nvSpPr>
      <dsp:spPr>
        <a:xfrm rot="5400000">
          <a:off x="5833292" y="-1454017"/>
          <a:ext cx="850464" cy="10703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7F7D-394A-46F1-8585-086311B24122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588BF-B102-4F96-B978-BE7C0FA50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36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61613-1063-4893-AE1F-3EBC112FED8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8D471-BE64-42CE-9AC7-9CF9707E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0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04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39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6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7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7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4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91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90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38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0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8D471-BE64-42CE-9AC7-9CF9707E941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8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18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2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9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0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0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9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3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8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7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27" y="1768642"/>
            <a:ext cx="10404909" cy="4307305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>
                <a:solidFill>
                  <a:schemeClr val="tx1"/>
                </a:solidFill>
              </a:rPr>
              <a:t>Каждый человек меня в чем-то превосходит; </a:t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chemeClr val="tx1"/>
                </a:solidFill>
              </a:rPr>
              <a:t>и в этом смысле мне есть чему у него поучиться.</a:t>
            </a:r>
            <a:br>
              <a:rPr lang="ru-RU" b="1" i="1" dirty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</a:rPr>
              <a:t>Эмерсон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Ральф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75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036506753"/>
              </p:ext>
            </p:extLst>
          </p:nvPr>
        </p:nvSpPr>
        <p:spPr>
          <a:xfrm>
            <a:off x="1257300" y="476250"/>
            <a:ext cx="9852459" cy="10255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5400" b="1" dirty="0">
                <a:solidFill>
                  <a:srgbClr val="056D9F"/>
                </a:solidFill>
              </a:rPr>
              <a:t>Цель и </a:t>
            </a:r>
            <a:r>
              <a:rPr lang="ru-RU" sz="5400" b="1" dirty="0" smtClean="0">
                <a:solidFill>
                  <a:srgbClr val="056D9F"/>
                </a:solidFill>
              </a:rPr>
              <a:t>задачи</a:t>
            </a:r>
            <a:endParaRPr lang="ru-RU" sz="5400" b="1" dirty="0">
              <a:solidFill>
                <a:srgbClr val="056D9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501668703"/>
              </p:ext>
            </p:extLst>
          </p:nvPr>
        </p:nvSpPr>
        <p:spPr>
          <a:xfrm>
            <a:off x="348915" y="1756611"/>
            <a:ext cx="11610473" cy="986589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sz="3400" b="1" u="sng" dirty="0"/>
              <a:t>Цель</a:t>
            </a:r>
            <a:r>
              <a:rPr lang="ru-RU" sz="3400" b="1" dirty="0"/>
              <a:t>: </a:t>
            </a:r>
            <a:r>
              <a:rPr lang="ru-RU" sz="3400" b="1" dirty="0" smtClean="0"/>
              <a:t>получить представление о технологии проведении мастер-класса.</a:t>
            </a:r>
            <a:endParaRPr lang="ru-RU" sz="3400" b="1" dirty="0"/>
          </a:p>
        </p:txBody>
      </p:sp>
      <p:graphicFrame>
        <p:nvGraphicFramePr>
          <p:cNvPr id="3" name="Схема 4"/>
          <p:cNvGraphicFramePr/>
          <p:nvPr>
            <p:extLst>
              <p:ext uri="{D42A27DB-BD31-4B8C-83A1-F6EECF244321}">
                <p14:modId xmlns:p14="http://schemas.microsoft.com/office/powerpoint/2010/main" val="161002419"/>
              </p:ext>
            </p:extLst>
          </p:nvPr>
        </p:nvGraphicFramePr>
        <p:xfrm>
          <a:off x="2002254" y="2875546"/>
          <a:ext cx="8814136" cy="3434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: скругленные углы 6"/>
          <p:cNvSpPr/>
          <p:nvPr>
            <p:extLst>
              <p:ext uri="{D42A27DB-BD31-4B8C-83A1-F6EECF244321}">
                <p14:modId xmlns:p14="http://schemas.microsoft.com/office/powerpoint/2010/main" val="3925878282"/>
              </p:ext>
            </p:extLst>
          </p:nvPr>
        </p:nvSpPr>
        <p:spPr>
          <a:xfrm rot="16200000" flipH="1">
            <a:off x="-38100" y="4177521"/>
            <a:ext cx="3004820" cy="706437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42764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509" y="274661"/>
            <a:ext cx="10058400" cy="14507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Формула </a:t>
            </a:r>
            <a:r>
              <a:rPr lang="ru-RU" b="1" dirty="0" smtClean="0">
                <a:solidFill>
                  <a:srgbClr val="00B0F0"/>
                </a:solidFill>
              </a:rPr>
              <a:t>успешного мастер-класса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574" y="1821671"/>
            <a:ext cx="2993458" cy="1426855"/>
          </a:xfrm>
        </p:spPr>
        <p:txBody>
          <a:bodyPr>
            <a:normAutofit fontScale="70000" lnSpcReduction="20000"/>
          </a:bodyPr>
          <a:lstStyle/>
          <a:p>
            <a:r>
              <a:rPr lang="ru-RU" sz="5200" dirty="0">
                <a:solidFill>
                  <a:schemeClr val="tx1"/>
                </a:solidFill>
              </a:rPr>
              <a:t>успешная </a:t>
            </a:r>
            <a:r>
              <a:rPr lang="ru-RU" sz="5200" dirty="0" smtClean="0">
                <a:solidFill>
                  <a:schemeClr val="tx1"/>
                </a:solidFill>
              </a:rPr>
              <a:t>технология</a:t>
            </a:r>
            <a:endParaRPr lang="ru-RU" sz="5200" dirty="0">
              <a:solidFill>
                <a:schemeClr val="tx1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70420" y="1725418"/>
            <a:ext cx="4030579" cy="1523108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900" dirty="0" smtClean="0">
                <a:solidFill>
                  <a:schemeClr val="tx1"/>
                </a:solidFill>
              </a:rPr>
              <a:t>компетентный специалист</a:t>
            </a:r>
            <a:r>
              <a:rPr lang="ru-RU" sz="3900" dirty="0" smtClean="0"/>
              <a:t/>
            </a:r>
            <a:br>
              <a:rPr lang="ru-RU" sz="3900" dirty="0" smtClean="0"/>
            </a:br>
            <a:endParaRPr lang="ru-RU" sz="3900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44037" y="1725418"/>
            <a:ext cx="3414563" cy="139076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chemeClr val="tx1"/>
                </a:solidFill>
              </a:rPr>
              <a:t>доступность для коллег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Крест 3"/>
          <p:cNvSpPr/>
          <p:nvPr/>
        </p:nvSpPr>
        <p:spPr>
          <a:xfrm>
            <a:off x="2953752" y="1873361"/>
            <a:ext cx="757989" cy="649706"/>
          </a:xfrm>
          <a:prstGeom prst="plus">
            <a:avLst>
              <a:gd name="adj" fmla="val 4166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7251431" y="1837266"/>
            <a:ext cx="757989" cy="649706"/>
          </a:xfrm>
          <a:prstGeom prst="plus">
            <a:avLst>
              <a:gd name="adj" fmla="val 4166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extLst/>
          </p:nvPr>
        </p:nvSpPr>
        <p:spPr>
          <a:xfrm>
            <a:off x="1194894" y="1057275"/>
            <a:ext cx="10500677" cy="32654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56D9F"/>
                </a:solidFill>
              </a:rPr>
              <a:t>Технология создания мастер-класса</a:t>
            </a:r>
            <a:endParaRPr lang="ru-RU" dirty="0">
              <a:solidFill>
                <a:srgbClr val="056D9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extLst/>
          </p:nvPr>
        </p:nvSpPr>
        <p:spPr>
          <a:xfrm>
            <a:off x="3421870" y="4537075"/>
            <a:ext cx="8274830" cy="1389063"/>
          </a:xfrm>
        </p:spPr>
        <p:txBody>
          <a:bodyPr>
            <a:normAutofit/>
          </a:bodyPr>
          <a:lstStyle/>
          <a:p>
            <a:r>
              <a:rPr lang="ru-RU" sz="4000" dirty="0"/>
              <a:t>Мастер-класс для учителей</a:t>
            </a:r>
          </a:p>
        </p:txBody>
      </p:sp>
    </p:spTree>
    <p:extLst>
      <p:ext uri="{BB962C8B-B14F-4D97-AF65-F5344CB8AC3E}">
        <p14:creationId xmlns:p14="http://schemas.microsoft.com/office/powerpoint/2010/main" val="33792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755250632"/>
              </p:ext>
            </p:extLst>
          </p:nvPr>
        </p:nvSpPr>
        <p:spPr>
          <a:xfrm>
            <a:off x="771525" y="165100"/>
            <a:ext cx="10643907" cy="13843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ru-RU" b="1" dirty="0">
              <a:solidFill>
                <a:srgbClr val="056D9F"/>
              </a:solidFill>
            </a:endParaRPr>
          </a:p>
        </p:txBody>
      </p:sp>
      <p:graphicFrame>
        <p:nvGraphicFramePr>
          <p:cNvPr id="14" name="Схема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216410"/>
              </p:ext>
            </p:extLst>
          </p:nvPr>
        </p:nvGraphicFramePr>
        <p:xfrm>
          <a:off x="918295" y="1904880"/>
          <a:ext cx="10805514" cy="415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69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1065553412"/>
              </p:ext>
            </p:extLst>
          </p:nvPr>
        </p:nvSpPr>
        <p:spPr>
          <a:xfrm>
            <a:off x="1194894" y="1057275"/>
            <a:ext cx="8767253" cy="32654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56D9F"/>
                </a:solidFill>
              </a:rPr>
              <a:t>Технология проведения </a:t>
            </a:r>
            <a:br>
              <a:rPr lang="ru-RU" b="1" dirty="0" smtClean="0">
                <a:solidFill>
                  <a:srgbClr val="056D9F"/>
                </a:solidFill>
              </a:rPr>
            </a:br>
            <a:r>
              <a:rPr lang="ru-RU" b="1" dirty="0" smtClean="0">
                <a:solidFill>
                  <a:srgbClr val="056D9F"/>
                </a:solidFill>
              </a:rPr>
              <a:t>мастер-класса</a:t>
            </a:r>
            <a:endParaRPr lang="ru-RU" dirty="0">
              <a:solidFill>
                <a:srgbClr val="056D9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5505" y="4692316"/>
            <a:ext cx="103952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мастер-класса</a:t>
            </a:r>
            <a:r>
              <a:rPr lang="ru-RU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«Я знаю, как это делать. Я научу вас».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580021971"/>
              </p:ext>
            </p:extLst>
          </p:nvPr>
        </p:nvSpPr>
        <p:spPr>
          <a:xfrm>
            <a:off x="1257300" y="476250"/>
            <a:ext cx="9852459" cy="10255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5400" b="1" dirty="0">
                <a:solidFill>
                  <a:srgbClr val="056D9F"/>
                </a:solidFill>
              </a:rPr>
              <a:t>Цель и </a:t>
            </a:r>
            <a:r>
              <a:rPr lang="ru-RU" sz="5400" b="1" dirty="0" smtClean="0">
                <a:solidFill>
                  <a:srgbClr val="056D9F"/>
                </a:solidFill>
              </a:rPr>
              <a:t>задачи</a:t>
            </a:r>
            <a:endParaRPr lang="ru-RU" sz="5400" b="1" dirty="0">
              <a:solidFill>
                <a:srgbClr val="056D9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25830460"/>
              </p:ext>
            </p:extLst>
          </p:nvPr>
        </p:nvSpPr>
        <p:spPr>
          <a:xfrm>
            <a:off x="348915" y="1756611"/>
            <a:ext cx="11610473" cy="986589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sz="3400" b="1" u="sng" dirty="0"/>
              <a:t>Цель</a:t>
            </a:r>
            <a:r>
              <a:rPr lang="ru-RU" sz="3400" b="1" dirty="0"/>
              <a:t>: </a:t>
            </a:r>
            <a:r>
              <a:rPr lang="ru-RU" sz="3400" b="1" dirty="0" smtClean="0"/>
              <a:t>получить представление о технологии проведении мастер-класса.</a:t>
            </a:r>
            <a:endParaRPr lang="ru-RU" sz="3400" b="1" dirty="0"/>
          </a:p>
        </p:txBody>
      </p:sp>
      <p:graphicFrame>
        <p:nvGraphicFramePr>
          <p:cNvPr id="3" name="Схема 4"/>
          <p:cNvGraphicFramePr/>
          <p:nvPr>
            <p:extLst>
              <p:ext uri="{D42A27DB-BD31-4B8C-83A1-F6EECF244321}">
                <p14:modId xmlns:p14="http://schemas.microsoft.com/office/powerpoint/2010/main" val="1347762909"/>
              </p:ext>
            </p:extLst>
          </p:nvPr>
        </p:nvGraphicFramePr>
        <p:xfrm>
          <a:off x="2002254" y="2875546"/>
          <a:ext cx="8814136" cy="3434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: скругленные углы 6"/>
          <p:cNvSpPr/>
          <p:nvPr>
            <p:extLst>
              <p:ext uri="{D42A27DB-BD31-4B8C-83A1-F6EECF244321}">
                <p14:modId xmlns:p14="http://schemas.microsoft.com/office/powerpoint/2010/main" val="2585810808"/>
              </p:ext>
            </p:extLst>
          </p:nvPr>
        </p:nvSpPr>
        <p:spPr>
          <a:xfrm rot="16200000" flipH="1">
            <a:off x="-38100" y="4177521"/>
            <a:ext cx="3004820" cy="706437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21643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4"/>
          <p:cNvGraphicFramePr/>
          <p:nvPr>
            <p:extLst>
              <p:ext uri="{D42A27DB-BD31-4B8C-83A1-F6EECF244321}">
                <p14:modId xmlns:p14="http://schemas.microsoft.com/office/powerpoint/2010/main" val="2510147293"/>
              </p:ext>
            </p:extLst>
          </p:nvPr>
        </p:nvGraphicFramePr>
        <p:xfrm>
          <a:off x="2026316" y="288759"/>
          <a:ext cx="9848851" cy="5883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: скругленные углы 6"/>
          <p:cNvSpPr/>
          <p:nvPr>
            <p:extLst>
              <p:ext uri="{D42A27DB-BD31-4B8C-83A1-F6EECF244321}">
                <p14:modId xmlns:p14="http://schemas.microsoft.com/office/powerpoint/2010/main" val="773373507"/>
              </p:ext>
            </p:extLst>
          </p:nvPr>
        </p:nvSpPr>
        <p:spPr>
          <a:xfrm rot="16200000" flipH="1">
            <a:off x="-1819430" y="2625553"/>
            <a:ext cx="5744392" cy="1359561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B5982"/>
                </a:solidFill>
              </a:rPr>
              <a:t>Основные этапы работы над МК 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58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557330981"/>
              </p:ext>
            </p:extLst>
          </p:nvPr>
        </p:nvSpPr>
        <p:spPr>
          <a:xfrm>
            <a:off x="12700" y="216568"/>
            <a:ext cx="12179300" cy="603918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b="1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Подготовительно-организационный этап</a:t>
            </a:r>
            <a:endParaRPr lang="ru-RU" b="1" dirty="0">
              <a:solidFill>
                <a:srgbClr val="00B0F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6325"/>
            <a:ext cx="12057088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6"/>
          <p:cNvGraphicFramePr/>
          <p:nvPr>
            <p:extLst>
              <p:ext uri="{D42A27DB-BD31-4B8C-83A1-F6EECF244321}">
                <p14:modId xmlns:p14="http://schemas.microsoft.com/office/powerpoint/2010/main" val="3835456573"/>
              </p:ext>
            </p:extLst>
          </p:nvPr>
        </p:nvGraphicFramePr>
        <p:xfrm>
          <a:off x="156411" y="1076324"/>
          <a:ext cx="11802978" cy="514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Равно 7"/>
          <p:cNvSpPr/>
          <p:nvPr/>
        </p:nvSpPr>
        <p:spPr>
          <a:xfrm>
            <a:off x="3299479" y="5067300"/>
            <a:ext cx="914400" cy="914400"/>
          </a:xfrm>
          <a:prstGeom prst="mathEqua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Табличка 8"/>
          <p:cNvSpPr/>
          <p:nvPr>
            <p:extLst>
              <p:ext uri="{D42A27DB-BD31-4B8C-83A1-F6EECF244321}">
                <p14:modId xmlns:p14="http://schemas.microsoft.com/office/powerpoint/2010/main" val="3898656574"/>
              </p:ext>
            </p:extLst>
          </p:nvPr>
        </p:nvSpPr>
        <p:spPr>
          <a:xfrm>
            <a:off x="4713956" y="4659600"/>
            <a:ext cx="3213100" cy="1585625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МАСТЕР КЛАСС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649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86604"/>
            <a:ext cx="10816389" cy="9285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Этапы проведения МК 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79655227"/>
              </p:ext>
            </p:extLst>
          </p:nvPr>
        </p:nvGraphicFramePr>
        <p:xfrm>
          <a:off x="276726" y="1287380"/>
          <a:ext cx="11610473" cy="4776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011" y="5267728"/>
            <a:ext cx="70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83632" y="4929174"/>
            <a:ext cx="102629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400" b="1" dirty="0"/>
              <a:t>Рефлексия участников мастер-класса. Подведение итогов</a:t>
            </a:r>
            <a:r>
              <a:rPr lang="ru-RU" sz="2800" b="1" dirty="0"/>
              <a:t>.</a:t>
            </a:r>
            <a:endParaRPr lang="ru-RU" sz="2500" b="1" i="1" dirty="0"/>
          </a:p>
        </p:txBody>
      </p:sp>
    </p:spTree>
    <p:extLst>
      <p:ext uri="{BB962C8B-B14F-4D97-AF65-F5344CB8AC3E}">
        <p14:creationId xmlns:p14="http://schemas.microsoft.com/office/powerpoint/2010/main" val="33674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«Карусель»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4085" y="1845733"/>
            <a:ext cx="10780294" cy="448287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1.</a:t>
            </a:r>
            <a:r>
              <a:rPr lang="ru-RU" sz="3600" dirty="0" smtClean="0"/>
              <a:t> </a:t>
            </a:r>
            <a:r>
              <a:rPr lang="ru-RU" sz="3600" b="1" dirty="0" smtClean="0"/>
              <a:t>Какому писателю посвящён 2019 год в Свердловской области?</a:t>
            </a:r>
          </a:p>
          <a:p>
            <a:r>
              <a:rPr lang="ru-RU" sz="3600" b="1" dirty="0" smtClean="0"/>
              <a:t>2. Сколько лет прошло со дня рождения Павла Бажова?</a:t>
            </a:r>
          </a:p>
          <a:p>
            <a:r>
              <a:rPr lang="ru-RU" sz="3600" b="1" dirty="0" smtClean="0"/>
              <a:t>3. Какая книга сделала автора знаменитым?</a:t>
            </a:r>
          </a:p>
          <a:p>
            <a:r>
              <a:rPr lang="ru-RU" sz="3600" b="1" dirty="0" smtClean="0"/>
              <a:t>4. Символом 2019 года в Свердловской области является ….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050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Рефлексия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/>
          <a:lstStyle/>
          <a:p>
            <a:endParaRPr lang="ru-RU" dirty="0" smtClean="0"/>
          </a:p>
          <a:p>
            <a:r>
              <a:rPr lang="ru-RU" sz="4400" dirty="0" smtClean="0">
                <a:solidFill>
                  <a:schemeClr val="tx1"/>
                </a:solidFill>
              </a:rPr>
              <a:t>- Как </a:t>
            </a:r>
            <a:r>
              <a:rPr lang="ru-RU" sz="4400" dirty="0">
                <a:solidFill>
                  <a:schemeClr val="tx1"/>
                </a:solidFill>
              </a:rPr>
              <a:t>вы восприняли наше занятие</a:t>
            </a:r>
            <a:r>
              <a:rPr lang="ru-RU" sz="440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- Что </a:t>
            </a:r>
            <a:r>
              <a:rPr lang="ru-RU" sz="4400" dirty="0">
                <a:solidFill>
                  <a:schemeClr val="tx1"/>
                </a:solidFill>
              </a:rPr>
              <a:t>вы чувствовали? 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- Вы </a:t>
            </a:r>
            <a:r>
              <a:rPr lang="ru-RU" sz="4400" dirty="0">
                <a:solidFill>
                  <a:schemeClr val="tx1"/>
                </a:solidFill>
              </a:rPr>
              <a:t>узнали для себя что-либо новое?</a:t>
            </a:r>
          </a:p>
        </p:txBody>
      </p:sp>
    </p:spTree>
    <p:extLst>
      <p:ext uri="{BB962C8B-B14F-4D97-AF65-F5344CB8AC3E}">
        <p14:creationId xmlns:p14="http://schemas.microsoft.com/office/powerpoint/2010/main" val="8462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225</Words>
  <Application>Microsoft Office PowerPoint</Application>
  <PresentationFormat>Произвольный</PresentationFormat>
  <Paragraphs>72</Paragraphs>
  <Slides>12</Slides>
  <Notes>11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Ретро</vt:lpstr>
      <vt:lpstr>Каждый человек меня в чем-то превосходит;  и в этом смысле мне есть чему у него поучиться.  Эмерсон Ральф. </vt:lpstr>
      <vt:lpstr>Презентация PowerPoint</vt:lpstr>
      <vt:lpstr>Технология проведения  мастер-класса</vt:lpstr>
      <vt:lpstr>Цель и задачи</vt:lpstr>
      <vt:lpstr>Презентация PowerPoint</vt:lpstr>
      <vt:lpstr>Подготовительно-организационный этап</vt:lpstr>
      <vt:lpstr>Этапы проведения МК </vt:lpstr>
      <vt:lpstr>Вопросы «Карусель»</vt:lpstr>
      <vt:lpstr>Рефлексия</vt:lpstr>
      <vt:lpstr>Цель и задачи</vt:lpstr>
      <vt:lpstr>Формула успешного мастер-класса </vt:lpstr>
      <vt:lpstr>Технология создания мастер-класса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15</cp:revision>
  <dcterms:created xsi:type="dcterms:W3CDTF">2012-07-30T23:42:41Z</dcterms:created>
  <dcterms:modified xsi:type="dcterms:W3CDTF">2019-08-28T11:33:29Z</dcterms:modified>
</cp:coreProperties>
</file>