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0315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УПРАВЛЕНИЕ ОБРАЗОВАНИЯ</a:t>
            </a:r>
            <a:br>
              <a:rPr lang="ru-RU" b="1" dirty="0" smtClean="0"/>
            </a:br>
            <a:r>
              <a:rPr lang="ru-RU" sz="3200" b="1" dirty="0" smtClean="0"/>
              <a:t>АРТЕМОВСКОГО ГОРОДСКОГО ОКРУГА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561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АВГУСТОВСКАЯ ПЕДАГОГИЧЕСКАЯ КОНФЕРЕНЦИЯ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2020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Модуль «Школьные медиа»</a:t>
            </a:r>
            <a:br>
              <a:rPr lang="ru-RU" b="1" dirty="0" smtClean="0"/>
            </a:br>
            <a:r>
              <a:rPr lang="ru-RU" b="1" dirty="0" smtClean="0"/>
              <a:t>МБОУ «СОШ №2»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- школьный </a:t>
            </a:r>
            <a:r>
              <a:rPr lang="ru-RU" sz="2800" b="1" dirty="0" err="1" smtClean="0">
                <a:solidFill>
                  <a:srgbClr val="002060"/>
                </a:solidFill>
              </a:rPr>
              <a:t>медиацентр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школьная газета;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интернет группа – школьное сообщество;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отряд «ЮИД»;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участие обучающихся в конкурсах данного направления на уровне муниципалитета, региона, России.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505" y="476672"/>
            <a:ext cx="8229600" cy="21035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Спасибо за внимание!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571680" cy="4742656"/>
          </a:xfrm>
        </p:spPr>
      </p:pic>
    </p:spTree>
    <p:extLst>
      <p:ext uri="{BB962C8B-B14F-4D97-AF65-F5344CB8AC3E}">
        <p14:creationId xmlns:p14="http://schemas.microsoft.com/office/powerpoint/2010/main" val="21541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7634808" cy="2232248"/>
          </a:xfrm>
        </p:spPr>
        <p:txBody>
          <a:bodyPr/>
          <a:lstStyle/>
          <a:p>
            <a:r>
              <a:rPr lang="ru-RU" b="1" dirty="0" smtClean="0"/>
              <a:t>Модуль: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Школьные медиа / </a:t>
            </a:r>
            <a:r>
              <a:rPr lang="ru-RU" dirty="0" err="1" smtClean="0"/>
              <a:t>инфостудия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356992"/>
            <a:ext cx="3960440" cy="350100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Муниципальное бюджетное общеобразовательное учреждение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«Средняя общеобразовательная школа№2»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Директор: </a:t>
            </a:r>
            <a:r>
              <a:rPr lang="ru-RU" dirty="0" smtClean="0">
                <a:solidFill>
                  <a:srgbClr val="002060"/>
                </a:solidFill>
              </a:rPr>
              <a:t>Шмидт Владимир Федорович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90856"/>
            <a:ext cx="4738076" cy="31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Цель школьных медиа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нформирование участников образовательного процесса и социальных партнеров;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развитие </a:t>
            </a:r>
            <a:r>
              <a:rPr lang="ru-RU" b="1" dirty="0">
                <a:solidFill>
                  <a:srgbClr val="0070C0"/>
                </a:solidFill>
              </a:rPr>
              <a:t>коммуникативной культуры школьников, формирование навыков общения и </a:t>
            </a:r>
            <a:r>
              <a:rPr lang="ru-RU" b="1" dirty="0" smtClean="0">
                <a:solidFill>
                  <a:srgbClr val="0070C0"/>
                </a:solidFill>
              </a:rPr>
              <a:t>сотрудничества;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поддержка творческой самореализации учащихся.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58216" cy="26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В</a:t>
            </a:r>
            <a:r>
              <a:rPr lang="ru-RU" b="1" u="sng" dirty="0" smtClean="0"/>
              <a:t>иды </a:t>
            </a:r>
            <a:r>
              <a:rPr lang="ru-RU" b="1" u="sng" dirty="0"/>
              <a:t>и </a:t>
            </a:r>
            <a:r>
              <a:rPr lang="ru-RU" b="1" u="sng" dirty="0" smtClean="0"/>
              <a:t>формы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 в соответствии с примерной программой воспитания): 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19256" cy="4200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>
                <a:solidFill>
                  <a:srgbClr val="002060"/>
                </a:solidFill>
              </a:rPr>
              <a:t>разновозрастный редакционный совет подростков</a:t>
            </a:r>
            <a:r>
              <a:rPr lang="ru-RU" sz="2800" dirty="0">
                <a:solidFill>
                  <a:srgbClr val="002060"/>
                </a:solidFill>
              </a:rPr>
              <a:t>; </a:t>
            </a:r>
          </a:p>
          <a:p>
            <a:pPr marL="0" indent="0" fontAlgn="t">
              <a:buNone/>
            </a:pPr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2800" b="1" dirty="0">
                <a:solidFill>
                  <a:srgbClr val="002060"/>
                </a:solidFill>
              </a:rPr>
              <a:t>школьная газета для старшеклассников</a:t>
            </a:r>
            <a:r>
              <a:rPr lang="ru-RU" sz="2800" dirty="0">
                <a:solidFill>
                  <a:srgbClr val="002060"/>
                </a:solidFill>
              </a:rPr>
              <a:t>; </a:t>
            </a:r>
          </a:p>
          <a:p>
            <a:pPr marL="0" indent="0" fontAlgn="t">
              <a:buNone/>
            </a:pPr>
            <a:r>
              <a:rPr lang="ru-RU" sz="2800" b="1" dirty="0">
                <a:solidFill>
                  <a:srgbClr val="002060"/>
                </a:solidFill>
              </a:rPr>
              <a:t>- школьный </a:t>
            </a:r>
            <a:r>
              <a:rPr lang="ru-RU" sz="2800" b="1" dirty="0" err="1">
                <a:solidFill>
                  <a:srgbClr val="002060"/>
                </a:solidFill>
              </a:rPr>
              <a:t>медиацентр</a:t>
            </a:r>
            <a:r>
              <a:rPr lang="ru-RU" sz="2800" b="1" dirty="0">
                <a:solidFill>
                  <a:srgbClr val="002060"/>
                </a:solidFill>
              </a:rPr>
              <a:t>;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</a:p>
          <a:p>
            <a:pPr marL="0" indent="0" fontAlgn="t">
              <a:buNone/>
            </a:pPr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2800" b="1" dirty="0">
                <a:solidFill>
                  <a:srgbClr val="002060"/>
                </a:solidFill>
              </a:rPr>
              <a:t>школьная интернет-группа;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</a:p>
          <a:p>
            <a:pPr marL="0" indent="0" fontAlgn="t">
              <a:buNone/>
            </a:pPr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2800" b="1" dirty="0">
                <a:solidFill>
                  <a:srgbClr val="002060"/>
                </a:solidFill>
              </a:rPr>
              <a:t>школьная киностудия;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</a:p>
          <a:p>
            <a:pPr marL="0" indent="0" fontAlgn="t">
              <a:buNone/>
            </a:pPr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2800" b="1" dirty="0">
                <a:solidFill>
                  <a:srgbClr val="002060"/>
                </a:solidFill>
              </a:rPr>
              <a:t>участие школьников в региональных или всероссийских конкурсах школьных медиа.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5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288" y="33265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 </a:t>
            </a:r>
            <a:r>
              <a:rPr lang="ru-RU" b="1" u="sng" dirty="0"/>
              <a:t>Разновозрастный редакционный совет </a:t>
            </a:r>
            <a:r>
              <a:rPr lang="ru-RU" b="1" u="sng" dirty="0" smtClean="0"/>
              <a:t>подростков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3960440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с</a:t>
            </a:r>
            <a:r>
              <a:rPr lang="ru-RU" sz="2800" b="1" dirty="0" smtClean="0">
                <a:solidFill>
                  <a:schemeClr val="tx2"/>
                </a:solidFill>
              </a:rPr>
              <a:t>уществует</a:t>
            </a:r>
            <a:r>
              <a:rPr lang="ru-RU" sz="2800" b="1" dirty="0">
                <a:solidFill>
                  <a:schemeClr val="tx2"/>
                </a:solidFill>
              </a:rPr>
              <a:t>, как </a:t>
            </a:r>
            <a:r>
              <a:rPr lang="ru-RU" sz="2800" b="1" dirty="0" smtClean="0">
                <a:solidFill>
                  <a:schemeClr val="tx2"/>
                </a:solidFill>
              </a:rPr>
              <a:t>информационный сектор Ученического Совета школы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" y="4685057"/>
            <a:ext cx="9055821" cy="216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17480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5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>
            <a:normAutofit/>
          </a:bodyPr>
          <a:lstStyle/>
          <a:p>
            <a:r>
              <a:rPr lang="ru-RU" sz="2800" b="1" dirty="0"/>
              <a:t>Школьная газета «Новости от «Двойки» МБОУ «СОШ №2» выпускается с сентября 2011 </a:t>
            </a:r>
            <a:r>
              <a:rPr lang="ru-RU" sz="2800" b="1" dirty="0" smtClean="0"/>
              <a:t>года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2764904" cy="33360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2" y="1772816"/>
            <a:ext cx="2664296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486916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 2020 – 2021 </a:t>
            </a:r>
            <a:r>
              <a:rPr lang="ru-RU" b="1" dirty="0" err="1" smtClean="0">
                <a:solidFill>
                  <a:srgbClr val="0070C0"/>
                </a:solidFill>
              </a:rPr>
              <a:t>уч.года</a:t>
            </a:r>
            <a:r>
              <a:rPr lang="ru-RU" b="1" dirty="0" smtClean="0">
                <a:solidFill>
                  <a:srgbClr val="0070C0"/>
                </a:solidFill>
              </a:rPr>
              <a:t> переход на электронный вариант издания с дельнейшим размещением в социальных сетях  и через ученические и родительские группы </a:t>
            </a:r>
            <a:r>
              <a:rPr lang="en-US" b="1" dirty="0" err="1" smtClean="0">
                <a:solidFill>
                  <a:srgbClr val="0070C0"/>
                </a:solidFill>
              </a:rPr>
              <a:t>WhatsApp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822040"/>
            <a:ext cx="2664295" cy="38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56" y="-99392"/>
            <a:ext cx="9011344" cy="1872208"/>
          </a:xfrm>
        </p:spPr>
        <p:txBody>
          <a:bodyPr>
            <a:noAutofit/>
          </a:bodyPr>
          <a:lstStyle/>
          <a:p>
            <a:r>
              <a:rPr lang="ru-RU" sz="2800" b="1" dirty="0"/>
              <a:t>И</a:t>
            </a:r>
            <a:r>
              <a:rPr lang="ru-RU" sz="2800" b="1" dirty="0" smtClean="0"/>
              <a:t>нтернет-группа </a:t>
            </a:r>
            <a:br>
              <a:rPr lang="ru-RU" sz="2800" b="1" dirty="0" smtClean="0"/>
            </a:br>
            <a:r>
              <a:rPr lang="ru-RU" sz="2800" b="1" dirty="0" smtClean="0"/>
              <a:t>школьного сообщества в </a:t>
            </a:r>
            <a:r>
              <a:rPr lang="ru-RU" sz="2800" b="1" dirty="0"/>
              <a:t>социальной сети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err="1" smtClean="0"/>
              <a:t>Вконтакте</a:t>
            </a:r>
            <a:r>
              <a:rPr lang="ru-RU" sz="2800" b="1" dirty="0"/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196752"/>
            <a:ext cx="3816424" cy="539953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722410"/>
            <a:ext cx="3168352" cy="4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Отряд ЮИД «Зеленый огонек»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46693"/>
            <a:ext cx="3744416" cy="36449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00" y="2006842"/>
            <a:ext cx="3816424" cy="2862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70080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«</a:t>
            </a:r>
            <a:r>
              <a:rPr lang="ru-RU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Челлендж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«Родительский патруль»» </a:t>
            </a:r>
            <a:endParaRPr lang="ru-RU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mtClean="0">
                <a:solidFill>
                  <a:srgbClr val="00B0F0"/>
                </a:solidFill>
                <a:latin typeface="Arial Black" panose="020B0A04020102020204" pitchFamily="34" charset="0"/>
              </a:rPr>
              <a:t>(победитель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муниципального уровня)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4724" y="515719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31A5B"/>
                </a:solidFill>
                <a:latin typeface="Arial Black" panose="020B0A04020102020204" pitchFamily="34" charset="0"/>
              </a:rPr>
              <a:t>«Агитбригада по безопасности дорожного движения в осенний период»</a:t>
            </a:r>
          </a:p>
        </p:txBody>
      </p:sp>
    </p:spTree>
    <p:extLst>
      <p:ext uri="{BB962C8B-B14F-4D97-AF65-F5344CB8AC3E}">
        <p14:creationId xmlns:p14="http://schemas.microsoft.com/office/powerpoint/2010/main" val="8406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557841"/>
            <a:ext cx="8136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/>
                </a:solidFill>
              </a:rPr>
              <a:t>Материально техническая база:</a:t>
            </a:r>
          </a:p>
          <a:p>
            <a:endParaRPr lang="ru-RU" sz="3200" b="1" dirty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</a:rPr>
              <a:t>доступ к сети-интернет во всех учебных помещениях;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-информационный центр с компьютерами в помещении библиотеки;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</a:rPr>
              <a:t>комплекты мультимедийного оборудования во всех кабинетах, фойе, столовой (актовом зале)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86972"/>
            <a:ext cx="4720201" cy="4020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56992"/>
            <a:ext cx="4180667" cy="31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1493</TotalTime>
  <Words>256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Arial Black</vt:lpstr>
      <vt:lpstr>Ясность</vt:lpstr>
      <vt:lpstr>УПРАВЛЕНИЕ ОБРАЗОВАНИЯ АРТЕМОВСКОГО ГОРОДСКОГО ОКРУГА</vt:lpstr>
      <vt:lpstr>Модуль: Школьные медиа / инфостудия</vt:lpstr>
      <vt:lpstr>Цель школьных медиа</vt:lpstr>
      <vt:lpstr>Виды и формы деятельности  ( в соответствии с примерной программой воспитания):  </vt:lpstr>
      <vt:lpstr> Разновозрастный редакционный совет подростков</vt:lpstr>
      <vt:lpstr>Школьная газета «Новости от «Двойки» МБОУ «СОШ №2» выпускается с сентября 2011 года </vt:lpstr>
      <vt:lpstr>Интернет-группа  школьного сообщества в социальной сети  «Вконтакте»</vt:lpstr>
      <vt:lpstr>Отряд ЮИД «Зеленый огонек»</vt:lpstr>
      <vt:lpstr>Презентация PowerPoint</vt:lpstr>
      <vt:lpstr>Модуль «Школьные медиа» МБОУ «СОШ №2»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Модуль: Школьные медиа / инфостудия</dc:title>
  <dc:creator>user</dc:creator>
  <cp:lastModifiedBy>Пользователь Windows</cp:lastModifiedBy>
  <cp:revision>30</cp:revision>
  <dcterms:created xsi:type="dcterms:W3CDTF">2020-08-24T08:16:42Z</dcterms:created>
  <dcterms:modified xsi:type="dcterms:W3CDTF">2020-08-28T02:35:38Z</dcterms:modified>
</cp:coreProperties>
</file>